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in Ancient Times: ключевые идеи и английская лексика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ритуала к сцене: как древний театр сформировал культуру и язык.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008" y="435400"/>
            <a:ext cx="4062384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древнего театра помогает увидеть, как слова theatre, tragedy, comedy, audience и performance вошли в английский язык и связаны с европейской культурой, историей и искусством.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Ancient Theatre Matters in English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театра: от обряда к представлению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 песни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театральные действия возникали во время религиозных обрядов, когда люди пели, танцевали и надевали маски.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Диониса
</a:t>
            </a:r>
            <a:pPr algn="r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Греции такие обряды особенно часто проводили в честь Диониса — бога вина, веселья и праздников.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 диалог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ритуальных хоровых песен постепенно выросло сценическое действие: появились роли, реплики и первые сюжеты.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как искусство
</a:t>
            </a:r>
            <a:pPr algn="r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стал самостоятельным видом искусства, а в английском языке эту тему передают слова ritual, chorus, festival и myth.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Theatre of Dionysus in Athens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театр Афин
</a:t>
            </a:r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Диониса находился у подножия Акрополя и считался самым важным театром города. Именно здесь афиняне смотрели трагедии и комедии во время Великих Дионисий.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темы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этого театра подходят слова amphitheatre, orchestra, stage building и stone seats. Они помогают точно назвать основные части древней сцены.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амфитеатр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сидели на каменных рядах, расположенных полукругом. Такая форма помогала видеть сцену и слышать актёров даже большой аудитории.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Орхестра и сцена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находилась орхестра — место для хора, а позади неё стояло сценическое здание. Оно служило фоном для действия и местом переодевания.
</a:t>
            </a:r>
            <a:endParaRPr lang="en-US" sz="11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античного театра и их функции помогают понять, как было устроено пространство для спектакля и зрителей.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театр был прост по форме, но отлично подходил для большой аудитории и общего обзора сцены.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устройству греческого античного театра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античного театра и английские термины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драматурги Древней Греции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Эсхил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Эсхила считают одним из создателей трагедии. Он ввёл второго актёра, и действие стало более живым, а диалог — более важным.
</a:t>
            </a:r>
            <a:endParaRPr lang="en-US" sz="1132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 добавил третьего актёра и сделал сюжеты сложнее. Его пьесы глубже показывали выбор героя и его ответственность.
</a:t>
            </a:r>
            <a:endParaRPr lang="en-US" sz="1274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Еврипид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Еврипид изображал чувства обычных людей и делал персонажей более похожими на реальных. Из-за этого его пьесы звучали особенно человечно.
</a:t>
            </a:r>
            <a:endParaRPr lang="en-US" sz="1083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 прославился комедиями. Он высмеивал политиков, философов и городские привычки, поэтому его считают мастером сатиры.
</a:t>
            </a:r>
            <a:endParaRPr lang="en-US" sz="11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жанров древнегреческого театра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Tragedy and Comedy: сравнение жанров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были частью праздников, но по-разному показывали человека, общество и конфликт.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сильнее связана с судьбой и героем, а комедия — с юмором и повседневной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Актёры, хор и маски в древнем театре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мужчины на сцене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классической Греции все роли играли мужчины, даже женские. Поэтому актёр должен был уметь быстро менять образ и голос.
</a:t>
            </a:r>
            <a:endParaRPr lang="en-US" sz="1035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маска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делала героя заметнее в большом театре и сразу показывала его характер. Английские слова темы: actor, chorus, mask, costume, role.
</a:t>
            </a:r>
            <a:endParaRPr lang="en-US" sz="1294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ролей у одного актёра
</a:t>
            </a:r>
            <a:pPr algn="l" indent="0" marL="0">
              <a:lnSpc>
                <a:spcPct val="15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 мог использовать разные маски и костюмы, чтобы изображать нескольких персонажей в одной пьесе и сохранять ясность действия.
</a:t>
            </a:r>
            <a:endParaRPr lang="en-US" sz="939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обычно состоял из 12–15 человек. Он пел, комментировал события и помогал зрителям понимать смысл происходящего на сцене.
</a:t>
            </a:r>
            <a:endParaRPr lang="en-US" sz="10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театральный праздник в Древней Греции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праздника Диониса показывает связь религии, искусства и соревнования.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 часть жизни афинян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citizen, law, justice и society. Они помогают связать древний театр с разговором о праве и жизни общества.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театр поднимал темы справедливости, власти, семьи, долга и судьбы. Через мифы зрители обсуждали не только героев, но и жизнь своего полиса.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спектаклей считалось частью гражданского воспитания. Театр учил размышлять, сравнивать поступки героев и понимать, что важно для общества.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Бедным гражданам иногда помогали попасть на представление. Это показывало, что театр был значимой частью городской жизни, а не развлечением для немногих.
</a:t>
            </a:r>
            <a:endParaRPr lang="en-US" sz="10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театр уже не выглядел как временная площадка для праздника. Его строили как прочное каменное здание с арками, высокой сценой и богато украшенным фасадом. Такие постройки подчёркивали зрелищность и позволяли принимать большое число зрителей.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театр в городе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постановки чаще включали музыку, пение и яркие сценические эффекты. Зрителям нравились более шумные и динамичные представления, где важную роль играли не только текст, но и движение, костюмы и оформление сцены.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развлечение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римляне многое заимствовали у греков, они придали театру новый характер. Античные формы стали основой для поздней европейской театральной традиции, а слова Roman theatre, stage, decoration и entertainment помогают описать это изменение на английском языке.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греческой сцены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римском театре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336" y="0"/>
            <a:ext cx="239812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римский театр отличался от греческого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театр часто располагался на склоне холма, а римский строили как самостоятельное здание в центре города. Это делало римскую сцену более заметной частью городской жизни.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зрители чаще выбирали комедии, короткие сценки и зрелищные эпизоды. Греческая традиция больше ценила трагедию, поэтому вкус публики заметно изменился.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праздником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спектакли не существовали отдельно: их включали в public event, игры и праздничные программы. Театр становился частью большого городского зрелища, а не только самостоятельным искусством.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и 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театр делал ставку на spectacle: музыку, костюмы и декорации. В результате постановки были ярче и громче, чем многие греческие представления, и сильнее воздействовали на публику.
</a:t>
            </a:r>
            <a:endParaRPr lang="en-US" sz="9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справочные данные о вместимости античных театров; значения округлены до приблизительных оценок.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античные театры и их вместимость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вместимость из сравниваемых театров имел Театр Диониса в Афинах, а самым компактным был театр в Помпеях.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театра рассчитаны на очень большую audience, что показывает массовый характер античных представлений.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каждый автор изменил античную драму и какие английские термины помогают говорить о его роли.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 развивали театр в разных направлениях: от трагедии и судьбы до комедии и сатиры, поэтому античная сцена стала очень разнообразной.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 истории античной литературы и театра.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 и их вклад в развитие театра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944" y="144045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сразу показывал, кто перед зрителем: царь, воин, старец или раб. Благодаря этому audience быстро понимала роль персонажа, даже если actor играл в большой толпе.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флейт, ритм хора и пение помогали сделать performance выразительным. Звук поддерживал настроение сцены и соединял речь актёров с общим действием.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и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усиливала впечатление и делала героя заметнее на расстоянии. Она помогала зрителям сразу узнать характер и была важной частью античного costume.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Сценический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особых моментов применяли special device, например подъёмник, который создавал появление god на сцене. Такой stage effect удивлял публику и подчёркивал необычность события.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музыка и сценические приёмы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дети в античном театре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на сцене
</a:t>
            </a:r>
            <a:pPr algn="l" indent="0" marL="0">
              <a:lnSpc>
                <a:spcPct val="150000"/>
              </a:lnSpc>
              <a:buNone/>
            </a:pPr>
            <a:r>
              <a:rPr lang="en-US" sz="9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классической Греции почти все роли исполняли мужчины. Даже женские образы создавались с помощью масок и костюмов, поэтому зрители узнавали персонажа прежде всего по внешнему виду.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society
</a:t>
            </a:r>
            <a:pPr algn="l" indent="0" marL="0">
              <a:lnSpc>
                <a:spcPct val="150000"/>
              </a:lnSpc>
              <a:buNone/>
            </a:pPr>
            <a:r>
              <a:rPr lang="en-US" sz="12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театр помогает понять, как ancient society распределяло роли между людьми. Спектакль был не только развлечением, но и зеркалом общественных представлений своего времени.
</a:t>
            </a:r>
            <a:endParaRPr lang="en-US" sz="1223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состав зрителей
</a:t>
            </a:r>
            <a:pPr algn="l" indent="0" marL="0">
              <a:lnSpc>
                <a:spcPct val="150000"/>
              </a:lnSpc>
              <a:buNone/>
            </a:pPr>
            <a:r>
              <a:rPr lang="en-US" sz="108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audience могли быть мужчины, boys и часть women, но правила отличались по городам и праздникам. Театр показывал не только искусство, но и нормы общества.
</a:t>
            </a:r>
            <a:endParaRPr lang="en-US" sz="1087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через маску
</a:t>
            </a:r>
            <a:pPr algn="l" indent="0" marL="0">
              <a:lnSpc>
                <a:spcPct val="150000"/>
              </a:lnSpc>
              <a:buNone/>
            </a:pPr>
            <a:r>
              <a:rPr lang="en-US" sz="10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на сцене не было актрис, женская role требовала точного оформления. Маска, голос и движение помогали передать характер, возраст и настроение персонажа.
</a:t>
            </a:r>
            <a:endParaRPr lang="en-US" sz="10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античного театра к современности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основные элементы древней сцены переходили из греческой традиции в римскую и далее в европейский театр.
</a:t>
            </a:r>
            <a:endParaRPr lang="en-US" sz="9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античный театр важен сегодня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English эта тема особенно полезна: theatre, actor, audience, stage и performance — международные слова, которые помогают связать историю, литературу и язык.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театр унаследовал от древности трагедию и комедию. Эти жанры по-прежнему помогают говорить о серьёзных и смешных сторонах жизни понятным для зрителя языком.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зал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stage и зрительный зал пришло из античной традиции. Оно сохраняет главное правило театра: актёры играют перед публикой, а зрители становятся частью события.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пьесы ставят и сегодня, потому что они говорят о дружбе, выборе, справедливости, страхе и ответственности. Эти вопросы понятны школьникам и взрослым в любой эпохе.
</a:t>
            </a:r>
            <a:endParaRPr lang="en-US" sz="10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древнем театре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фестиваль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театральные соревнования продолжались несколько дней. Такой festival был важным городским событием, а не коротким вечерним представлением, как мы часто думаем сегодня.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зрителей
</a:t>
            </a:r>
            <a:pPr algn="l" indent="0" marL="0">
              <a:lnSpc>
                <a:spcPct val="15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зрители хорошо знали сюжеты и почти наизусть помнили сцены. Поэтому актёрам было важно не только рассказывать историю, но и по-новому её исполнять.
</a:t>
            </a:r>
            <a:endParaRPr lang="en-US" sz="1151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места
</a:t>
            </a:r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сидела на каменных скамьях часами, иногда под открытым небом. Это требовало внимания и терпения, но показывало, насколько театр был важен для города.
</a:t>
            </a:r>
            <a:endParaRPr lang="en-US" sz="1124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 и tradition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античном мире театр служил одновременно развлечением, education и хранителем memory. Через спектакли люди узнавали мифы, обсуждали ценности и сохраняли общую культурную традицию.
</a:t>
            </a:r>
            <a:endParaRPr lang="en-US" sz="10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театр соединил религию, искусство и жизнь города. Он подарил миру трагедию и комедию, а также слова theatre, actor, audience, stage, play и performance, которые мы используем и сегодня.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театр: начало большой культурной традиции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2026-05-31T09:32:01Z</dcterms:created>
  <dcterms:modified xsi:type="dcterms:W3CDTF">2026-05-31T09:32:01Z</dcterms:modified>
</cp:coreProperties>
</file>