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Азия в древности: основные темы и значимость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великими древними цивилизациями и их культурным наследием.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историческое развитие региона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Азия — сердце древних цивилизаций, расположенное между реками Тигр и Евфрат. Здесь возникли первые города, формы правления и письменность, что оказало влияние на развитие культуры и торговли.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Месопотамия: начало цивилизационного пути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 шумеров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IV–III тысячелетиях до н. э. здесь появились Урук, Ур и Лагаш — первые мегаполисы, ставшие центрами власти и культуры. Они сосредоточили ремесла, религию и административное управление.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письменности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создали клинопись — систему знаков для записи языка и хозяйственных операций. Это открытие стало фундаментом для хранения знаний и развития цивилизации.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технологии и законах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отличался ирригационными системами, колесным транспортом и правовыми кодексами, в том числе знаменитым Кодексом Хаммурапи, регулирующим многие сферы жизни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шумеров в мировую культуру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архитектура включала строительство зиккуратов — культовых сооружений, а эпос о Гильгамеше стал первым литературным произведением в истории.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разработали клинопись, позволившую вести учёт и религиозные тексты, что стало основой письменной традиции человечества.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Ассирийское государство: мощь и управление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слава Ассирии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прославилась своей армией с эффективным оружием и осадной техникой. При Ашшурбанапале расширились границы, а завоёванные территории подчинились мощной централизации.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и административный центр — Ниневия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Ниневии была основана одна из первых библиотек мира, собиравшая тысячи глиняных табличек с разнообразными знаниями и документами для управления империей.
</a:t>
            </a:r>
            <a:endParaRPr lang="en-US" sz="11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архитектурный стиль Вавилона с величественными храмами и зиккуратами заложил основы монументального искусства и религиозного строительства.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и законы Хаммурапи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Хаммурапи создал обширный свод законов, регулирующий жизнь общества, что стало важной вехой в развитии права в истории человечества.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расцвета и упадка Вавилона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XVI–XIV вв.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нашествия хеттов и касситов Вавилон утрачивает часть своей мощи и стабильности.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 век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период возрождения под властью Навуходоносора II, который восстанавливает город и укрепляет оборону.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 век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приказу Навуходоносора возводятся легендарные Сады Семирамиды, ставшие символом изящества и богатства.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 восстановленные реликвии, такие как Ворота Иштар, сохраняются в музеях и изучаются историками.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Взлет и устройство Персидской державы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 масштаб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 веке до н. э. Кир Великий объединил огромные территории, простиравшиеся от Индии до Египта. Империя стала крупнейшей того времени, опираясь на разнообразие народов.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система и культурная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Дарий I ввёл сатрапии — административные округа, улучшил налогообложение и дороги, что содействовало экономическому развитию и уважению к местным традициям.
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Финикия: торговля и морские достижения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кораблестроение обеспечило мореплавание по Средиземному морю и создание колоний, расширяющих культурные и коммерческие связи региона.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создали развитую сеть морских торговых путей, основали города Тир и Сидон, изготавливали пурпурную краску и ремёсла высокого качества.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" y="0"/>
            <a:ext cx="42946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1608" y="3078187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финикийская письменность содействовала развитию торговли и документации, что способствовало культурному обмену на Средиземноморье.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701700" y="1799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Финикийский алфавит и влияние на мировой язык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5401608" y="1889063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разработанный ими алфавит состоял из 22 букв и стал основой для греческой и латинской письменности, что упростило распространение письма.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инновации Древней Ассирии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железного оружия и колесниц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армия первыми в регионе начала массово применять железные мечи и копья, что значительно усилило её боеспособность. Колёсницы позволяли быстро передвигаться на поле боя и наносить стремительные удары по противнику.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Осадные машины и военная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штурма крепостей ассирийцы создали разнообразные осадные машины — тараны и катапульты. Жёсткая военная дисциплина и обучение солдат делали армию эффективно организованной и подготовленной к длительным кампаниям.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Иштар — символ мощи Вавилона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великолепие и символика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Иштар украшены ярко-синими изразцами с изображениями мифических существ. Они символизировали силу и богатство Вавилона, выделяясь среди городской архитектуры как вход в священный город.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0356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и сохранение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 восстановленные ворота сейчас экспонируются в Пергамском музее в Берлине. Они остаются важным памятником древней культуры и объектом научного изучения.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Персидской империи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Царской дороги позволило связать дальние регионы для обмена информацией и товаров. Персы также практиковали религиозную терпимость, поддерживая разнообразие традиций среди покорённых народов.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империя разработала эффективную систему управления, деля территорию на сатрапии, которые обеспечивали стабильность и контроль над обширными землями. Такая система способствовала единству государства.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города-государства Месопотамии и их вклад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разнообразные функции главных городов Месопотамии и их значительный вклад в развитие технологий и культуры региона.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специализировался на определённых аспектах жизни, формируя основу цивилизационного прогресса в регионе.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Месопотамии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зороастризма в культуре Персии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Зороастризм формировал этические нормы, вдохновляя людей на борьбу между силами добра и зла. Эта религия укрепляла социальную сплочённость и моральные устои общества.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ритуалы зороастризма оказали влияние на более поздние мировые религии, что свидетельствует о широкой культурной значимости учения.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определяла методы управления государством, подчеркивая уважение к справедливости и честности, что способствовало стабилизации власти.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Финикийские мореплаватели и колонизация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Основатели великих колоний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основали важные колонии, такие как Карфаген, Утика и Гадес, расширяя своё влияние и создавая торговые базы для дальнейшего развития международных торговых путей.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в мореплавании и судостроении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славились своими лёгкими и быстрыми кораблями, которые позволяли им преодолевать большие расстояния и исследовать Средиземное море с большой точностью.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редкими товарами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активно торговали изделиями из стекла, металлами и знаменитой пурпурной краской, что обеспечивало им экономическую мощь и давало возможность устанавливать торговые связи с разными народами.
</a:t>
            </a:r>
            <a:endParaRPr lang="en-US" sz="10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астрономии помогло им предсказывать затмения и наблюдать движения планет, что повлияло на развитие медицины и времени в последующих культурах.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техника в Вавилоне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Вавилоняне разработали систему счисления на основе числа 60, что позволило им заниматься сложными математическими расчётами и создавать точные календари, учитывающие циклы луны и солнца.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8476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8751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наследия древней Западной Азии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клинописи и алфавита стало фундаментом для формирования письменной культуры, которая облегчила передачу знаний и управление государствами.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инновации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в области земледелия, ирригации и осадных технологий сделали возможным рост городов и укрепление экономической базы цивилизаций.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достижения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Монументальные сооружения, такие как зиккураты и ворота Иштар, стали символами силы и культурного богатства региона до наших дней.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вопросы по теме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как минимум три древние цивилизации Западной Азии и их географическое расположение. Подумайте о их основных достижениях.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Объясните, почему финикийский алфавит считается важным для истории письменности и культурного обмена в Средиземноморье.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нового принесли шумеры в сферы письменности и государственной организации? Укажите ключевые открытия и их значение.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особенности характеризовали Персидскую империю, сделав её уникальным государством в регионе? Опишите систему управления и культурную политику.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древнесредневосточных цивилизаций в современном мире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Западной Азии заложили основы многих современных культур и наук. Их достижения в письменности, технике и религии продолжают влиять на наше понимание истории и развитие общества сегодня.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2026-05-10T10:35:05Z</dcterms:created>
  <dcterms:modified xsi:type="dcterms:W3CDTF">2026-05-10T10:35:05Z</dcterms:modified>
</cp:coreProperties>
</file>