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905400" y="3854725"/>
            <a:ext cx="17622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325" y="4071250"/>
            <a:ext cx="6221400" cy="55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объясняет карту родства живых организмов.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68325" y="2316325"/>
            <a:ext cx="61014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 система живых организмов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эволюция изменила классификацию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классификация описывает не только сходство признаков, но и реальное родство организмов. Для человека это особенно важно: его положение в системе объясняется общим происхождением с другими приматами.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43485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80325"/>
            <a:ext cx="239100" cy="239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движущие силы эволюции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передаёт потомкам уже имеющиеся признаки и сохраняет преемственность поколений. Благодаря этому полезные особенности могут удерживаться в популяции и становиться основой дальнейших эволюционных изменений.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создаёт разнообразие: мутации, рекомбинации и другие процессы формируют новые варианты признаков. Именно этот материал эволюция «отбирает», если он помогает выживанию и размножению.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закрепляет те варианты, которые лучше соответствуют среде. В результате популяции постепенно меняются, а их линии расходятся, образуя новые формы жизни и новые виды.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биологическая система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Таксоны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объединяет организмы в таксоны — от видов до более крупных групп. Это удобно, потому что показывает, какие формы ближе друг к другу по происхождению и признакам.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близости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в системе определяется не одной внешней чертой, а совокупностью признаков. Чем больше общих наследственных особенностей и общего происхождения, тем теснее родство в классификации.
</a:t>
            </a:r>
            <a:endParaRPr lang="en-US" sz="115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Пересмотр системы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не является окончательной: по мере появления новых данных её пересматривают. Поэтому современные классификации отличаются от более ранних и точнее отражают историю жизни на Земле.
</a:t>
            </a:r>
            <a:endParaRPr lang="en-US" sz="1137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системы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помогает читать биологическое разнообразие как результат эволюции. Она показывает не просто «что с чем похоже», а «кто от кого произошёл» в глубокой временной перспективе.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подход к классификации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исследователи опирались на заметные признаки: форму тела, строение конечностей, способ питания и передвижения. Такой подход был полезен, но не всегда различал истинное родство.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систематика сопоставляет морфологию, эмбриологию и молекулярные данные. Это позволяет отделять поверхностное сходство от подлинного эволюционного родства и строить более точную классификацию.
</a:t>
            </a:r>
            <a:endParaRPr lang="en-US" sz="794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критерии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может возникать независимо в сходных условиях среды. Например, у неродственных организмов часто формируются похожие приспособления, если они живут в одинаковых экологических нишах.
</a:t>
            </a:r>
            <a:endParaRPr lang="en-US" sz="853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без родства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организмов много общих наследственных признаков, это говорит о едином предке. Такие признаки называют особенно важными для установления родственных связей между группами.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предок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Филогения и дерево жизни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историческое родство организмов и последовательное ветвление линий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естественных групп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группа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Монофилетическая группа включает общего предка и всех его потомков. Такие группы естественно отражают историю эволюции и лучше всего подходят для современной классификации.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Неполная группа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Парафилетическая группа оставляет вне состава часть потомков одного предка. Она удобна для описания, но не полностью передаёт реальное ветвление эволюционных линий.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зоологии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 парафилии — «пресмыкающиеся» без птиц. При таком делении потомки одного древнего ствола оказываются разделены на искусственные части.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кладистики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Кладистика стремится строить группы так, чтобы каждая из них включала весь эволюционный «узел» и все его ветви. Так система становится ближе к дереву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новые виды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изоляция и накопление отличий приводят к появлению новых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группы доказательств эволюции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группы доказательств дополняют друг друга: если один подход вызывает сомнения, остальные помогают проверить выводы о родстве и изменении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универсальны молекулярные данные, но убедительная картина эволюции возникает только при совместном анализе всех четырёх источников.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основных доказательств эволюции в школьном курсе биологии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 молекулярные часы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последовательностей показывает, где различия накапливались быстрее, а где линии сохраняли большую близость.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различий по мере времени иллюстрирует принцип молекулярных часов: чем дальше разошлись линии, тем больше накопилось изменений.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принципа молекулярных часов на основе филогенетического подхода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современной таксономии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классификация объединяет морфологию, молекулярные данные и филогенетику, чтобы отражать родство организмов, а не только внешнее сходство.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независимых признаков совпадает, тем надёжнее классификация; именно поэтому система живого мира со временем уточняется.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современные принципы филогенетической систематики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99%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генома человека и шимпанзе имеют очень близкое сходство.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геномные исследования человека и шимпанзе; обобщающие данные учебной биологии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системе приматов человек занимает особое место не из-за «отдельного происхождения», а из-за близкого родства с другими человекообразными обезьянами.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Ориентировочная хронология ключевых этапов
</a:t>
            </a:r>
            <a:endParaRPr lang="en-US" sz="2991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существование нескольких линий показывает, что эволюция человека шла не по прямой, а через разветвление и смену ветвей.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отделены миллионами лет, а современные люди появились сравнительно недавно; в прошлом разные человеческие формы сосуществовали.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палеоантропологии и учебных хронологических шкал; даты округлены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как свидетельства прошлого
</a:t>
            </a:r>
            <a:endParaRPr lang="en-US" sz="3091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за слоем
</a:t>
            </a:r>
            <a:pPr algn="l" indent="0" marL="0">
              <a:lnSpc>
                <a:spcPct val="90000"/>
              </a:lnSpc>
              <a:buNone/>
            </a:pPr>
            <a:r>
              <a:rPr lang="en-US" sz="144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слоях земной коры кости и зубы становятся не просто находками, а точками на временной шкале. Стратиграфия показывает, в каком порядке лежали останки, а сопутствующие породы помогают восстановить возраст и условия древней среды.
</a:t>
            </a:r>
            <a:endParaRPr lang="en-US" sz="1446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по фрагменту
</a:t>
            </a:r>
            <a:pPr algn="l" indent="0" marL="0">
              <a:lnSpc>
                <a:spcPct val="90000"/>
              </a:lnSpc>
              <a:buNone/>
            </a:pPr>
            <a:r>
              <a:rPr lang="en-US" sz="148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находка состоит из одного фрагмента челюсти или нескольких зубов, но даже этого достаточно для сравнений. По форме, износу и строению эмали учёные судят о питании, образе жизни и близости к другим видам.
</a:t>
            </a:r>
            <a:endParaRPr lang="en-US" sz="148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без догадок
</a:t>
            </a:r>
            <a:pPr algn="l" indent="0" marL="0">
              <a:lnSpc>
                <a:spcPct val="90000"/>
              </a:lnSpc>
              <a:buNone/>
            </a:pPr>
            <a:r>
              <a:rPr lang="en-US" sz="144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Радиометрическое датирование позволяет уточнить возраст древних костей и окружающих пород, если для этого есть подходящий материал. В результате находки можно расположить не только относительно друг друга, но и в более широкой истории эволюции человека.
</a:t>
            </a:r>
            <a:endParaRPr lang="en-US" sz="1443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человека по континентам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Homo sapiens в Африке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Африке формируется Homo sapiens как вид, а ранние популяции постепенно накапливают признаки современного человека. Этот этап становится исходной точкой для последующего расселения.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люди расселяются в Евразию, Австралию и Америку, приспосабливаясь к разным климатам и ландшафтам. Путь сопровождался ростом численности и разнообразием культурных практик.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Смешивание с другими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новых территориях Homo sapiens частично смешивается с неандертальцами и денисовцами. Генетические следы этих контактов сохранились у современных популяций, поэтому история вида включает не только разделение, но и обмен наследием.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062" y="1198600"/>
            <a:ext cx="14137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57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986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460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человека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Двуногая походка освободила руки для переноски, изготовления орудий и более точных действий. Она изменила и скелет: таз, позвоночник и стопа приспособились к устойчивому передвижению.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мозга расширило возможности памяти, планирования и распознавания связей между событиями. Это усилило способность учиться на опыте и передавать знания внутри группы.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 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сделала обмен информацией быстрым и точным, а культура — накопительным. Благодаря этому люди передают не только биологические признаки, но и правила, навыки, традиции.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среда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Орудия, одежда, жилища и социальные нормы помогали выживать в разных условиях. Человек адаптировался не только телом, но и созданной им средой.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культура человека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передача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сообщества передают опыт устно: знания о добыче пищи, опасностях и обычаях сохраняются в памяти группы. Это уже культурное наследование, хотя оно ещё полностью зависит от общения.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знаний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возникновением сложных орудий, письма и обучения накопление знаний ускоряется. Новые поколения получают больше информации, чем могли создать сами, и культура начинает развиваться быстрее биологии.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обновление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современном мире технологии, наука, медиа и образование меняются очень быстро. Культурная эволюция влияет на образ жизни человека и дополняет биологическую, не отменяя её.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понимать правильно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движется к заранее заданной «высшей цели». Она не строит лестницу совершенства, а ветвится, приспосабливая разные линии к разным условиям среды.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 — не прогресс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изменения влияют мутации, наследственность, отбор и случайные события. Поэтому эволюция не одинакова везде: она зависит от среды и истории популяции.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не случайны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не произошёл от современных шимпанзе или других ныне живущих обезьян. У нас и у них был общий древний предок, живший миллионы лет назад.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 современных обезьян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не всегда означает близкое родство, а различия не всегда говорят о далёком. Важнее всего совокупность признаков, генетические данные и место в эволюционном древе.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требует проверки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признаков к истории жизни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признаки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учёные сопоставляют признаки организмов и ищут общие черты происхождения. Это позволяет понять, какие группы действительно связаны родством, а какие лишь внешне похожи.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историю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ископаемые находки показывают последовательность изменений во времени. Они помогают увидеть, как древние формы связаны с более поздними линиями и где происходили ответвления.
</a:t>
            </a:r>
            <a:endParaRPr lang="en-US" sz="1182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по генам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данные ДНК и белков уточняют степень близости. Молекулярные сходства часто подтверждают, а иногда исправляют классификацию, основанную только на строении.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Вписать человека в дерево жизни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человек занимает своё место в системе как один из результатов общей эволюции. Его происхождение объясняется теми же законами, что и разнообразие остальных живых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делает систему понятной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живых организмов — это не список названий, а карта родства, которую постоянно уточняют новые находки и генетические данные. В ней человек занимает своё естественное место как часть общего эволюционного дерева.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2026-07-26T04:15:04Z</dcterms:created>
  <dcterms:modified xsi:type="dcterms:W3CDTF">2026-07-26T04:15:04Z</dcterms:modified>
</cp:coreProperties>
</file>