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обзор: функции белков и липидов в клетке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липиды обеспечивают жизненные процессы и структуру клеток.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и липидов в биологии клетки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липиды — ключевые компоненты клетки, участвующие в формировании мембран, обмене веществ и энергетическом обеспечении. Их изучение помогает понять фундаментальные механизмы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и биологические функции белков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20 аминокислот, соединённых пептидными связями, формируя уникальные структуры, определяющие их функции.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выполняют каталитическую роль как ферменты, ускоряя биохимические реакции без расхода.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служат структурным материалом, составляя основу тканей и обеспечивая клеточную поддержку.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транспорте и передаче сигналов реализуется белками, например, гемоглобином и гормонами.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классификация и роли в клетке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липиды включают жиры и воски, служащие запасом энергии и защитой.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липиды, например, фосфолипиды и гликолипиды, формируют клеточные мембраны и участвуют в межклеточных взаимодействиях.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липиды, такие как стероиды, выполняют гормональные и структурные функции.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обеспечивают теплоизоляцию, энергонакопление и воздействие на мембранную прочность.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уровни белковых молекул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и вторичная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— это последовательность аминокислот в цепи. Вторичная формируется благодаря водородным связям, образующим альфа-спирали и бета-слои.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и четвертичная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 — пространственное сворачивание всей цепи. Четвертичная — объединение нескольких полипептидов в функциональный комплекс, как у гемоглобина.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липидов и их функции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липиды: энергетический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служат главным источником энергии, накапливаясь в тканях и обеспечивая организм при дефиците питания. Они легко мобилизуются для окисления и восстановления.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липиды: строители мембран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гликолипиды формируют основу мембран, обеспечивая барьерные и регуляторные функции. Гликолипиды участвуют в клеточном распознавании и иммунных реакциях.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липиды: сигнальные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Стероиды, включая холестерин и гормоны, регулируют физиологические процессы и поддерживают стабильность мембран, являясь посредниками в биохимических процессах.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белков и липидов в организме человека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белков и липидов зависит от возраста, пола и физиологического состояния организма.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преобладают в плазме, липиды — в жировой ткани, отражая их разные биологические функции.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основе физиологических исследований, 2023 год.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биосинтеза белков в клетке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затем проходят модификации в эндоплазматическом ретикулуме и транспортируются к месту действия. Нарушения приводят к наследственным заболеваниям.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начинается на рибосомах, где по матрице иРНК собирается полипептидная цепь из аминокислот, доставляемых тРНК.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 метаболизм липидов: ключевые этапы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липидов
</a:t>
            </a:r>
            <a:pPr algn="ctr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 гладкой эндоплазматической сети и комплексе Гольджи, включая образование фосфолипидов и триглицеридов, важнейших компонентов мембран и запасов энергии.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липидов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и пероксисомах завершается бета-окисление жирных кислот, обеспечивающее энергией клеточные процессы и поддерживающее обмен веществ.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липидов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ферменты — липазы — расщепляют липиды на жирные кислоты и глицерин, обеспечивая их усвоение и дальнейший метаболизм.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цитоскелета: основа внутренней структуры клетки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формируют микротрубочки из тубулина, обеспечивающие транспорт внутри клетки и структурную опору.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из актина поддерживают форму клетки и участвуют в клеточном движении и делении.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филаменты, такие как кератины, придают прочность и устойчивость клеточным структурам, гарантируя стабильность тканей.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плазматической мембраны: взаимодействие белков и липидов
</a:t>
            </a:r>
            <a:endParaRPr lang="en-US" sz="2143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мембраны выполняют роль транспортёров, рецепторов и ферментов, а липиды придают мембране гибкость, прочность и регулируют её селективную проницаемость для веществ.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состоит из двойного слоя фосфолипидов, в который интегрированы белки и молекулы холестерина, обеспечивая основную архитектуру и функциональную среду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Ферментативная функция белков: примеры и биологическое значение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белки, катализирующие химические реакции, снижая энергию активации без израсходования, что ускоряет процессы жизнедеятельности в клетке.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расщепляет крахмал до простых сахаров, обеспечивая источник энергии, а ДНК-полимераза отвечает за репликацию генетической информации в клетке.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участвует в расщеплении белков в желудке, демонстрируя значимость ферментов в пищеварении и общем обмене веществ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Запасённые в клетках липиды обеспечивают длительный источник энергии, особенно важный при длительном голодании и высокой физической нагрузке.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справочники по клеточному метаболизму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38-40 кДж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выделяется при окислении одного грамма жира, обеспечивая значительный энергетический запас по сравнению с углеводами.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функция белков: клеточные и тканевые примеры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Миозин и актин формируют сократительный аппарат мышечных клеток, отвечая за сокращение и движение тканей.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Кинезин и динеин обеспечивают внутриклеточный транспорт везикул и органелл вдоль микротрубочек, поддерживая жизненные процессы в клетках.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цитоскелета участвуют в цитокинезе и движении ресничек, обеспечивая движение клеток и их деление в процессе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мембран: проницаемость и устойчивость клеточной структуры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создают двойной слой, который обеспечивает селективную проницаемость мембраны для ионов и молекул, регулируя обмен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стабилизирует мембраны, регулируя их текучесть и предотвращая излишнюю жёсткость, что важно при температурных колебаниях.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липидов влияет на свойства мембраны, поддерживая баланс между её устойчивостью и гибкостью для нормального функционирования клетки.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Регуляторная роль белков: гормоны и рецепторы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белки, такие как инсулин и глюкагон, управляют уровнем глюкозы в крови, способствуя энергетическому балансу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Белки-рецепторы на поверхности клеток распознают сигнальные молекулы и запускают цепочки внутриклеточных реакций для адаптации и регуляции функций.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этих белков могут привести к эндокринным патологиям, подчеркивая их важность в поддержании гомеостаза.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функции липидов: молекулы посредники внутри клетки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Простагландины регулируют воспалительные процессы и влияют на сосудистый тонус, что важно для иммунного ответа и заживления тканей.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Лейкотриены участвуют в реакциях иммунной системы, контролируя миграцию клеток и поддержание воспаления.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Фосфатидилинозитиды выполняют роль посредников в передаче сигналов внутри клетки, обеспечивая координацию биохимических процессов.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иммунитет: механизмы защитных функций клетки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Иммуноглобулины связываются с антителами, обеспечивая целенаправленную защиту организма от патогенов и чужеродных агентов.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системы комплемента способствуют уничтожению микроорганизмов и активации воспалительных процессов для защиты тканей.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комплекс гистосовместимости (МНС) обеспечивает распознавание собственных и чужеродных клеток, влияя на иммунологическую толерантность и трансплантационный процесс.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белки работают скоординированно, обеспечивая эффективный иммунный ответ и поддержание здоровья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Синергия белков и липидов в клеточных процессах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взаимодействия белков и липидов в клеточных структурах и метаболизме.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белков и липидов в жизнедеятельности клетки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липиды обеспечивают неотъемлемые функции, формируя структуру, регулируя процессы и поддерживая энергию, что критично для устойчивости и адаптации клеток в изменяющейся среде.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2026-05-10T09:04:47Z</dcterms:created>
  <dcterms:modified xsi:type="dcterms:W3CDTF">2026-05-10T09:04:47Z</dcterms:modified>
</cp:coreProperties>
</file>