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каждый день помогают расти, учиться и чувствовать себя лучше.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жизни: что это и зачем он нужен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12–13 лет организм быстро растёт, а учебная нагрузка заметно увеличивается. Поэтому сон, питание, движение и отдых начинают сильнее влиять на внимание, настроение и выносливость.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7 классе это особенно важно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90620" y="1022065"/>
            <a:ext cx="157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65508" y="2431590"/>
            <a:ext cx="189000" cy="25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35157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здоровый образ жизни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еда даёт энергию, помогает расти и поддерживает силы на уроках, тренировках и в повседневных делах.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 укрепляет мышцы, сердце и осанку, а также помогает меньше уставать после долгого сидения за партой.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и регулярный сон улучшает память, внимание и настроение, а также помогает организму восстановиться после дня.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чёткий распорядок дня и время на отдых помогают сохранять работоспособность и не перегружать организм без необходимости.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Курение, вейпы, алкоголь и энергетики мешают росту, ухудшают самочувствие и могут быстро сформировать опасную зависимость.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движение нужно каждый день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Укрепляет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тренирует сердце, лёгкие и мышцы, делает тело выносливее. Даже простая ходьба, зарядка или подвижные игры уже приносят пользу.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легче сосредоточиться на уроках и дольше сохранять осанку. Короткие активные паузы снижают усталость и делают день более бодрым.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сон влияет на школьника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сон регулярнее, тем легче просыпаться, выполнять задания и сохранять спокойствие в течение дня.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сон связан с лучшей концентрацией и меньшей усталостью; короткий сон заметно ухудшает учёбу и настроение.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 режиму сна для подростков; оценка по шкале 1–5.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Продукты, которые нужны каждый день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продуктов помогают организму получать энергию, строительный материал и полезные вещества. Важно сочетать их в одном рационе.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должен быть разнообразным: одна группа продуктов не может полностью заменить все остальные.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принципов сбалансированного питания для школьников.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перекусы и режим питания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помогает начать день без слабости и раздражительности. Он даёт энергию для первых уроков и снижает желание постоянно что-то перекусывать.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и полезный перекус поддерживают работоспособность. Вода лучше утоляет жажду, чем сладкие напитки, и помогает не путать голод с усталостью.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питание нерегулярно, к вечеру чаще появляется упадок сил. Сладости, чипсы и фастфуд быстро насыщают, но почти не дают пользы.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должен быть спокойным и не слишком поздним. Регулярный режим питания помогает сохранять внимание, настроение и стабильный уровень энергии.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полезный день школьника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привычный распорядок помогает сохранять силы и не сбивать биоритмы.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требует регулярного ухода за телом: кожа становится чувствительнее, усиливается потоотделение, поэтому душ, проветривание комнаты и свежая одежда становятся ежедневной необходимостью.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как часть ЗОЖ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зубы и одежда снижают риск инфекций и помогают чувствовать себя увереннее среди одноклассников. Гигиена особенно важна после улицы, перед едой и после занятий спортом.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и отдых глаз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перерывы каждые 20–30 минут: они снижают напряжение глаз и помогают размяться.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экранного времени, тем выше утомление и тем сложнее вечером заснуть; умеренность даёт лучший баланс.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 ограничению непрерывной зрительной нагрузки для детей и подростков.
</a:t>
            </a:r>
            <a:endParaRPr lang="en-US" sz="6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1953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40703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61866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спокойствие и внутренний баланс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близких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родителями, друзьями или учителем помогает не держать тревогу в себе. Когда подростка слушают и понимают, ему легче справляться с напряжением и находить решения без лишних переживаний.
</a:t>
            </a:r>
            <a:endParaRPr lang="en-US" sz="1088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занятие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переключает внимание с учёбы на приятную и понятную деятельность. Чтение, музыка, рисование или спорт помогают восстановить силы, снять усталость и почувствовать, что день не состоит только из уроков.
</a:t>
            </a:r>
            <a:endParaRPr lang="en-US" sz="1068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успокоиться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несколько медленных вдохов и выдохов, тишина или короткий отдых помогают уменьшить внутреннее напряжение. Такие простые действия особенно полезны после контрольных, ссор и сильной усталости.
</a:t>
            </a:r>
            <a:endParaRPr lang="en-US" sz="1068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тревога, плохой сон или раздражительность держатся долго, важно обратиться за помощью. Это может быть взрослый, которому доверяют, школьный психолог или другой специалист, который подскажет, как справиться с трудностями.
</a:t>
            </a:r>
            <a:endParaRPr lang="en-US" sz="10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последствия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напитки перегружают нервную систему и могут вызывать учащённое сердцебиение, тревожность и проблемы со сном. После такого «подъёма» часто приходит резкая усталость и ухудшается концентрация.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мешает нормальной работе мозга, ухудшает координацию и память. В школьном возрасте он особенно опасен, потому что организм ещё растёт и хуже справляется с токсическим воздействием.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вейпы раздражают дыхательные пути, ухудшают работу лёгких и снижают выносливость. Подростку становится труднее бегать, заниматься спортом и даже подниматься по лестнице без одышки.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вредная привычка становится частью жизни, тем сложнее от неё отказаться. Поэтому безопаснее не «пробовать ради интереса», а сразу выбирать действия, которые не вредят здоровью.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здоровье в школе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 в обычных школьных ситуациях дают заметный результат уже в течение дня.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по режиму дня, физической активности и питьевому режиму для школьников.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полезные действия в школе снижают утомление, улучшают внимание и помогают телу работать без лишней нагрузки.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принять здоровое решение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алгоритм выбора в повседневной ситуации, когда есть быстрый и полезный вариант.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и школьная нагрузка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режим помогает распределить силы между учёбой, отдыхом и домашними делами. Подросток успевает восстановиться, не копит сильную усталость и реже чувствует раздражительность к вечеру.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график каждый день меняется, сон сдвигается, а нагрузка ощущается тяжелее. Из-за этого чаще появляются опоздания, забывчивость и ощущение, что времени на всё не хватает.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подъём, питание и сон происходят примерно в одно и то же время, организм быстрее включается в работу. Утром легче проснуться, а днём проще сохранять внимание на уроках.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самочувствие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улучшения сна и движения заметны быстрее всего: повышаются бодрость, работоспособность и устойчивость к школьной нагрузке.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активность дают наибольший вклад, а остальные факторы усиливают или ослабляют их эффект. Лучше улучшать режим сразу в нескольких пунктах.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распределение факторов для учебной презентации на основе общих рекомендаций по ЗОЖ; точные проценты не приводятся.
</a:t>
            </a:r>
            <a:endParaRPr lang="en-US" sz="4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 подъёма в одно и то же время, умывания и нормального завтрака. После этого школьник собирает рюкзак и спокойно выходит из дома. Такой старт помогает не торопиться и не уставать уже к первому уроку.
</a:t>
            </a:r>
            <a:endParaRPr lang="en-US" sz="105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есть вода, а на переменах — возможность встать, пройтись и немного размяться. После обеда сил хватает дольше, когда нет постоянного сидения без перерыва. Даже короткая активность помогает держать внимание и не зевать на последних уроках.
</a:t>
            </a:r>
            <a:endParaRPr lang="en-US" sz="98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для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ребёнок отдыхает, гуляет или занимается кружком без перегрузки. Затем приходит время ужина, домашних заданий и подготовки вещей на завтра. Когда телефон не задерживает сон, организм успевает восстановиться к новому дню.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день, который помогает держать ритм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здоровом образе жизни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представления о здоровье звучат убедительно, но не соответствуют реальности.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поддерживают не крайности, а регулярные привычки: разнообразное питание, ежедневное движение и стабильный сон.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здорового образа жизни и рекомендаций по режиму, питанию и активности.
</a:t>
            </a:r>
            <a:endParaRPr lang="en-US" sz="6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 одного простого шага: пить больше воды, ложиться раньше или не пропускать завтрак. Небольшое изменение легче повторять каждый день.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привычка в день легче закрепляется, чем сразу много новых правил.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 на основе принципа постепенного формирования привычек.
</a:t>
            </a:r>
            <a:endParaRPr lang="en-US" sz="6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формируется каждый день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— это не строгий запрет, а понятная система маленьких полезных действий. Если регулярно заботиться о сне, питании, движении и отдыхе, самочувствие становится заметно лучше.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2026-05-20T23:54:25Z</dcterms:created>
  <dcterms:modified xsi:type="dcterms:W3CDTF">2026-05-20T23:54:25Z</dcterms:modified>
</cp:coreProperties>
</file>