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Чернышевский: жизнь, идеи,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критик и мыслитель, изменивший литературный спор XIX века.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общество в России 1850–1860-х годов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Чернышевского — время цензуры, споров о крепостном праве и надежд на перемены. Журналы, критика и художественная проза стали пространством обсуждения будущего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в Саратове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 —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Чернышевский родился 12 июля 1828 года в Саратове в семье священника.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уделял большое внимание воспитанию сына; в доме читали духовную и переводную литературу, приучая его к знаниям.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читали книги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Саратовское детство развило наблюдательность, уважение к учению и интерес к интеллектуальному труду.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круг интересов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Семинария в Саратове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духовной семинарии Чернышевский получил серьёзную гуманитарную подготовку и рано показал склонность к самостоятельному чтению. Учёба закрепила дисциплину и интерес к слову.
</a:t>
            </a:r>
            <a:endParaRPr lang="en-US" sz="1509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Петербургском университете он изучал философию, историю, политическую экономию и европейскую литературу. Здесь окончательно сформировался его широкий взгляд на человека и общество.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университет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мировоззрения Чернышевского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воспринял идеи французского материализма, Фейербаха и утопических социалистов, поэтому верил в силу разума, знания и общественного переустройства.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смотрел на человека как на существо, чья свобода неотделима от труда, образования и ответственности перед другими. Отсюда его интерес к социальному неравенству.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взглядах научный подход сочетался с нравственным требованием защищать достоинство личности. Для него мысль всегда должна была подтверждаться жизненной практикой.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литературной и журнальной деятельности
</a:t>
            </a:r>
            <a:endParaRPr lang="en-US" sz="252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и публицист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1850-х годах Чернышевский активно писал статьи о литературе, философии, экономике и общественных вопросах, превращая печать в форму участия в жизни страны.
</a:t>
            </a:r>
            <a:endParaRPr lang="en-US" sz="121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
</a:t>
            </a:r>
            <a:pPr algn="ctr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журнале «Современник» сделала его одной из самых заметных фигур литературной среды середины XIX века и усилила влияние его идей.
</a:t>
            </a:r>
            <a:endParaRPr lang="en-US" sz="140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трибуна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Чернышевского журнальная статья была не просто откликом на книгу, а способом вести разговор о проблемах общества, образования и будущих переменах.
</a:t>
            </a:r>
            <a:endParaRPr lang="en-US" sz="131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как оценка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оценивал произведения не только по художественной форме, но и по тому, насколько они помогают понять современность и моральные конфликты эпохи.
</a:t>
            </a:r>
            <a:endParaRPr lang="en-US" sz="11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шкале видны и творческие вершины, и годы тяжёлых испытаний.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биографические переломы пришлись на один исторический отрезок, что подчёркивает неразрывность жизни и идей Чернышевского.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литературоведческих биографий и справочников; хронология жизни Н. Г. Чернышевского
</a:t>
            </a:r>
            <a:endParaRPr lang="en-US" sz="110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 общественная полемика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«Современнике» Чернышевский вместе с Н. А. Добролюбовым стал одним из лидеров революционно-демократического направления и определял тон важных дискуссий.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обсуждал крестьянский вопрос, образование, труд, положение женщины и необходимость преобразований, связывая литературу с реальными общественными задачами.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соединял разбор художественного текста с оценкой идей и нравственных качеств героев, поэтому литературная критика у него становилась частью общественного разговора.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и принцип гражданственности
</a:t>
            </a:r>
            <a:endParaRPr lang="en-US" sz="238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считал литературу способом познания жизни и нравственного воспитания, а не только эстетическим украшением культуры.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требовал, чтобы произведение было связано с реальностью и помогало читателю видеть общественные проблемы своего времени.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о Гоголе, Пушкине, Тургеневе и Островском он оценивал не только форму, но и социальный смысл текста.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утверждал гражданственность литературы: ценным становилось то, что помогает понимать современность и делать нравственный выбор.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651949"/>
            <a:ext cx="3982500" cy="1727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Чернышевского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ключевых текстов и их значения.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Чернышевского объединяют философию, критику и художественную прозу, поэтому его наследие важнее одного жанра.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биографии и справочники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создавался в Петропавловской крепости и вышел в 1863 году, когда общество особенно остро ожидало перемен. Для современников это был не просто сюжет, а вызов привычным представлениям о семье, труде и личной свободе.
</a:t>
            </a:r>
            <a:endParaRPr lang="en-US" sz="87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 в заключении, прочитан всей страной
</a:t>
            </a:r>
            <a:endParaRPr lang="en-US" sz="157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Павловна, Лопухов, Кирсанов и Рахметов воспринимались читателями как узнаваемые типы нового поколения. Их образы легко представить рядом с первым изданием книги или иллюстрацией, где подчеркнуты сдержанность, решимость и внутреннее достоинство героев.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новые жизненные образцы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делать?» соединяет художественный текст с общественной программой. На страницах романа особенно заметны труд, самообразование, равноправие и сознательный выбор, поэтому его можно показать через портрет автора или сцену, связанную с героями и их образом жизни.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в которой спорят о будущем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«Что делать?» как произведение эпохи
</a:t>
            </a:r>
            <a:endParaRPr lang="en-US" sz="27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и идейная логика романа «Что делать?»
</a:t>
            </a:r>
            <a:endParaRPr lang="en-US" sz="249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личной несвободы к осознанной ответственности и общественному идеалу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Эстетическая теория Чернышевского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диссертации 1855 года Чернышевский утверждал, что красота не существует отдельно от жизни: она открывается в самой действительности, в её правде, разнообразии и человеческом опыте.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спорил с идеей автономного искусства и отвергал принцип «искусство ради искусства», считая, что литература не должна замыкаться в узком мире формы и отвлечённой красоты.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его мнению, художественное произведение ценно тогда, когда помогает понимать современность и затрагивает интересы общества; именно поэтому его взгляды вызвали острые споры среди писателей и критиков.
</a:t>
            </a:r>
            <a:endParaRPr lang="en-US" sz="149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гражданская казнь и суд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Чернышевского арестовали по делу, связанному с революционными кругами и журналом «Современник». Это стало началом длительного преследования и изоляции.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 — арест
</a:t>
            </a:r>
            <a:endParaRPr lang="en-US" sz="898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1864 — гражданская казнь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Мытнинской площади в Петербурге состоялась публичная церемония лишения прав и достоинства. Она должна была сломить его морально, но закрепила образ убеждённого и стойкого человека.
</a:t>
            </a:r>
            <a:endParaRPr lang="en-US" sz="872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последовали каторжные работы и ссылка, которые надолго оторвали Чернышевского от литературной жизни. Этот эпизод стал одним из самых драматических в истории русской литературы.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1864 — каторга и ссылка
</a:t>
            </a:r>
            <a:endParaRPr lang="en-US" sz="855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и годы изоляции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отрыв от столичной среды, Чернышевский сохранял внутреннюю дисциплину и продолжал мыслить как писатель и философ.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тяжёлым был период в Вилюйске; длительность изоляции показывает, насколько жестоким было наказание и насколько устойчивым оставался автор.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местах и сроках ссылки Н. Г. Чернышевского, 1864–1889
</a:t>
            </a:r>
            <a:endParaRPr lang="en-US" sz="132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возвращение к литературе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ссылки Чернышевский жил под надзором в Астрахани, а затем в Саратове. Его поздние тексты доходили до читателей с опозданием, но сохраняли философскую ясность и верность прежним убеждениям.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работах по-прежнему были важны знание, труд и нравственная устойчивость личности. Он не отказывался от мысли, что внутреннее достоинство человека связано с ответственностью перед собой и другими.
</a:t>
            </a:r>
            <a:endParaRPr lang="en-US" sz="1458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его жизни показывает редкий пример духовной выдержки: даже в условиях ограничения свободы Чернышевский оставался мыслителем, для которого литература была формой служения истине.
</a:t>
            </a:r>
            <a:endParaRPr lang="en-US" sz="1388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Чернышевского на молодёжь и общественную мысль
</a:t>
            </a:r>
            <a:endParaRPr lang="en-US" sz="2021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Чернышевского особенно сильно воздействовали на студентов второй половины XIX века. Его тексты учили воспринимать учёбу не как формальность, а как средство личной и общественной ответственности.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романа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делать?» стало одной из самых читаемых и спорных книг эпохи. Роман обсуждали не только как художественное произведение, но и как ответ на вопросы о труде, семье и жизненном выборе.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Народническая и демократическая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революционных демократов и народников Чернышевский был важным ориентиром. Его призыв к действию и вера в преобразование общества помогали формировать язык общественного протеста.
</a:t>
            </a:r>
            <a:endParaRPr lang="en-US" sz="111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нравственного примера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автора воспринималась как символ интеллектуальной честности и гражданского мужества. Для многих поколений он остался человеком, который не разделял слово и поступок.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современников и последующая репутация
</a:t>
            </a:r>
            <a:endParaRPr lang="en-US" sz="250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современники упрекали Чернышевского в тяжеловесном стиле и излишней публицистичности, считая, что его тексты больше спорят, чем художественно изображают жизнь.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напротив, видели в нём крупного мыслителя и влиятельного общественного деятеля, способного соединить философию, литературу и разговор о насущных проблемах страны.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Тургенев, Достоевский и Толстой по-разному отзывались о его идеях и творческой манере, что показывает: фигура Чернышевского вызывала не равнодушие, а серьёзную полемику.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интерес к нему не исчез: его изучали в школе и в науке как автора, находящегося на границе литературы, философии и политики.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28" y="1128900"/>
            <a:ext cx="485654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 и творчества Чернышевского
</a:t>
            </a:r>
            <a:endParaRPr lang="en-US" sz="273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соединял качества мыслителя, публициста и писателя; его биография и тексты образуют единый образ убеждённого и деятельного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биографии и справочники о Н. Г. Чернышевском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показывает, как личные качества автора отразились в его книгах и общественной позиции.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Чернышевский: литература как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показал, что писатель может быть не только художником, но и участником исторического спора о будущем страны. Его наследие учит ценить труд, знание, свободу и нравственный выбор.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2026-05-19T20:41:26Z</dcterms:created>
  <dcterms:modified xsi:type="dcterms:W3CDTF">2026-05-19T20:41:26Z</dcterms:modified>
</cp:coreProperties>
</file>