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признаки глагола и наречия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объединяет свойства двух частей речи и помогает точнее выражать мысль.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деепричастие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учебные тексты, находить добавочное действие и правильно строить предложения. Без неё трудно отличать деепричастие от других форм и верно ставить запятые.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деепричастие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добавочное действие, которое связано с главным действием в предложении. Оно не существует само по себе, а всегда зависит от сказуемого и уточняет его.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эта форма показывает, как, когда или почему совершается основное действие. Слова читая, улыбнувшись, переходя, оглянувшись помогают увидеть ход события точнее.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относится к действию, а не к предмету. Поэтому его легко связать с глаголом-сказуемым и задать вопрос: что делая? что сделав?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097" y="1835776"/>
            <a:ext cx="5765163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 у деепричастия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глагольные свойства сохраняет деепричастие и как они помогают его распознать.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глагольные признаки — вид, возвратность и связь с действием; при этом форма остаётся неизменяемой.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«Деепричастие: признаки глагола и наречия».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2097743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3901" y="2097743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451" y="2097743"/>
            <a:ext cx="297490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бывает несовершенного и совершенного вида. Это видно в парах читая — прочитав, где формы различаются по смыслу завершённости действия.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деепричастия может быть суффикс -ся. Формы умываясь и оглянувшись показывают, что действие направлено на самого деятеля.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всегда связано с основным действием и не образует форм лица, числа, времени и рода. Оно зависит от сказуемого и уточняет его.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глагольные признаки сохраняет деепричастие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у деепричастия главные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свойства делают деепричастие особой формой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глагольные признаки, но наречные свойства тоже важны для распознавания формы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учебного раздела.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 предложении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сказуемым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обычно относится к глаголу-сказуемому и объясняет, что происходит одновременно с основным действием или до него. Так предложение становится точнее и выразительнее.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«Улыбаясь, девочка вошла в класс» и «Прочитав книгу, ученик ответил на вопросы» легко увидеть добавочное действие. Оно уточняет главное событие и делает его понятнее.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Деепричастие, как и наречие, не изменяется по лицам, числам, родам и временам. Эта неизменяемость помогает отличить его от многих глагольных форм.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признаки деепричастия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часто отвечает за обстоятельство в предложении. При этом может обозначать образ действия, время, причину или условие и пояснять, как именно происходит основное действие.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деепричастие близко к наречию, потому что уточняет действие. Но наречие обозначает признак действия, а деепричастие — ещё одно, добавочное действие.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идя быстро, оглядываясь, не замечая, улыбнувшись показывают, как деепричастие присоединяется к глаголу. Оно не называет предмет, а описывает процесс.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679" y="1835776"/>
            <a:ext cx="5765163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деепричастия и наречия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эти части речи легко спутать и чем они всё же различаются.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сближают деепричастие с наречием, но значение добавочного действия остаётся его главным отличием.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«Признаки глагола и наречия у деепричастия».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деепричастие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смыслу, вопросу и грамматическим признакам.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деепричастие — слово, которое называет добавочное действие при основном.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Расширение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деепричастию присоединяются зависимые слова, возникает деепричастный оборот: он уточняет действие подробнее.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 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оборот обычно выделяется запятыми и помогает точнее понять, как развивается событие.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передаёт деепричастие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показать связь добавочного действия с основным и делает повествование более точным.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деепричастие передаёт образ действия и время; причина и условие встречаются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учебным примерам из школьного курса русского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Шляпа уехала без хозяина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станции подул ветер, и шляпа слетела в сторону. В такой фразе легко перепутать, кто совершает действие. Если деепричастие относится не к тому лицу, предложение звучит неверно и требует исправления.
</a:t>
            </a:r>
            <a:endParaRPr lang="en-US" sz="96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рельсам и запятая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медленно подходил к станции, а ученик в вагоне смотрел в окно. Чтобы деепричастие было употреблено правильно, нужно, чтобы оно относилось к тому же деятелю, что и основное действие.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— один исполнитель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пишет: «Подъезжая к станции, я потерял шляпу», смысл ясен и грамматически точен. Важно проверять, кто выполняет действие, иначе в предложении появляется ошибка смысла.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с деепричастием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8155" y="1835776"/>
            <a:ext cx="525704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Глагол, деепричастие, наречие: сравнение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деепричастие похоже на глагол и чем — на наречие.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стоит между глаголом и наречием: оно сохраняет связь с действием, но не изменяется по формам.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классификация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пишется не с деепричастиями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деепричастиями частица не обычно пишется раздельно: не читая, не заметив, не оглядываясь. Это самый частый и самый надёжный вариант написания.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возможно только в словах, которые без не не употребляются. К таким словам относится ненавидя, поэтому здесь частица стала частью слова.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узнать слово, затем проверить, существует ли оно без не, и только после этого выбирать раздельное или слитное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признаков на примерах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пример можно проверить по вопросу, виду и наличию -ся, а затем определить его роль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остаются неизменяемыми, но различаются видом и возвратностью; это подтверждает двойственную природу деепричастия.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«Деепричастие»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удобно показать, что произошло сначала, а что — потом, не разбивая мысль на множество коротких предложений.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помогают соединять действия в один рассказ, чтобы речь звучала плавно и без лишних повторов.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уточняет, как именно совершается действие, и делает описание более наглядным для читателя.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 инструкциях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правилах и заданиях такие формы помогают кратко передать порядок действий, сохраняя ясность и аккуратность изложения.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деепричастия нужны в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деепричастия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определить признаки и роль деепричастия в предложении.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добавочное действие и всегда связано с основным действием в предложении, поэтому его смысл нужно рассматривать вместе со сказуемым.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наречия деепричастие получает неизменяемость и роль обстоятельства, из-за чего помогает уточнять образ, время, причину или условие.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глагола оно сохраняет вид, возвратность и смысловую связь с действием, но не изменяется по лицам, числам, временам и родам.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понять деепричастие, нужно задавать вопрос, находить зависимый глагол и проверять, не нарушена ли связь с деятелем.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деепричастии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коротко, точно, грамотно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объединяет свойства глагола и наречия, поэтому помогает передавать действие ярко и сжато. Умение распознавать его делает речь точнее и грамотнее.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2026-05-22T16:21:52Z</dcterms:created>
  <dcterms:modified xsi:type="dcterms:W3CDTF">2026-05-22T16:21:52Z</dcterms:modified>
</cp:coreProperties>
</file>