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jpe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удивительный мир вокруг нас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полна чудес, и каждое из них хочется рассмотреть поближе.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рядом с нами: как всё связано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вокруг нас появляются новые маленькие открытия: облака, листья, птицы, дома и дороги. Всё в природе связано, поэтому вода, воздух, солнце и почва помогают жизни на Земле.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наш общий дом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 вода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есть материки, острова, моря, океаны, реки и озёра. Вода и суша соседствуют, поэтому на планете так много разных мест и живых существ.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дом для всех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подходит и людям, и животным, и растениям. Мы живём вместе на одной планете, поэтому важно замечать её красоту и заботиться о ней каждый день.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горы, равнины и поля делают планету красивой и непохожей на другие. В каждом уголке Земли свои растения, животные, звуки и краски.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оболочка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Земли находится воздух. Он нужен для дыхания людям и животным, а ещё помогает растениям и влияет на погоду, которой мы каждый день удивляемся.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 живым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воду в реках, морях и лужах. Она превращается в невидимый пар и поднимается вверх.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пар остывает и собирается в маленькие капли. Так появляются облака, которые плывут по небу.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в реки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стекает в ручьи, реки и моря, а потом круг начинается опять. Это и есть круговорот воды.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снег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капель становится много, вода возвращается на землю дождём или снегом. Так природа делится водой снова.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дом для многих жителей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густом лесу живут птицы, белки, зайцы, ёжики и множество насекомых. Здесь каждому найдётся укрытие, пища и место для тихой лесной жизни.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леса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над землёй шумят кроны, ниже растут кусты и трава. Такой лес похож на многоэтажный дом, только очень зелёный и живой.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леса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дают прохладную тень и защищают землю от пересыхания. Их корни удерживают почву, а листья помогают очищать воздух вокруг.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защита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лесной тропинке можно заметить шишки, мох, ягоды и следы зверей. Если смотреть внимательно, лес каждый раз показывает что-то новое.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Чудеса под ногами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по-разному приспособились к жизни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воде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киты живут в воде, поэтому их тела помогают им плавать. У них есть плавники, хвост и особое дыхание, удобное для водной среды.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Клюв, хвост и слух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животных есть клюв, хвост, острый слух или сильные лапы. Эти особенности помогают находить пищу, защищаться и жить в разных местах планеты.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для полёта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есть крылья и перья, поэтому они легко взлетают в небо. Полёт помогает им искать еду, спасаться от опасности и путешествовать.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Лапы и шерсть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зайцев, медведей и многих других животных есть лапы и густая шерсть. Они помогают бегать, прыгать и сохранять тепло в холодную погоду.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919" y="1298025"/>
            <a:ext cx="2716161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украшают Землю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5077" y="1933025"/>
            <a:ext cx="2486505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начинается с маленького семени. Когда ему хватает воды, тепла и света, из него появляется росток, который тянется к солнцу.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5077" y="1410275"/>
            <a:ext cx="2075409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просыпается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08077" y="19330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растения вырастают стебель и листья. Они помогают ему расти, получать питание и ловить солнечный свет, словно маленькие зелёные ладошки.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308077" y="14102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и листья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55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растений появляются цветы, а потом плоды и семена. Так растения не только украшают мир, но и продолжают свой род.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55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плоды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308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дают кислород людям и животным, а ещё кормят, лечат и радуют глаз. Без них Земля была бы гораздо беднее и тише.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308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всех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уголки Земли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небо ближе к вершинам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воздух становится прохладнее, а вершины часто покрыты снегом. С высоты открываются широкие виды, и кажется, будто облака совсем рядом. Внизу могут шуметь леса, а наверху — лежать камни и лёд.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ширь равнин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выглядят просторно и спокойно. По ним удобно течь рекам, расти травам и появляться полям, где летом всё зелёное и светлое. Здесь особенно хорошо видно, как далеко может уходить горизонт.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красота пустыни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днём жарко, а дождь бывает редко. Зато здесь есть песчаные дюны, колючие растения и животные, которые умеют беречь воду. Даже такое место по-своему красиво и удивительно.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39986"/>
            <a:ext cx="526500" cy="52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397111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4538" y="3227236"/>
            <a:ext cx="483000" cy="55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каждый день разная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день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светит солнце, становится тепло и светло. В такую погоду хочется гулять, играть на улице и внимательно смотреть, как блестят листья и окна.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на улице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Ветреная погода умеет шевелить траву, качать деревья и даже сдувать шапку. Поэтому гулять весело, но лучше держать её покрепче.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лужи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Дождливая погода приносит свежесть и прохладу. После дождя появляются лужи, а растения радуются воде, словно говорят природе тихое спасибо.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холод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воздух становится холодным, и на землю падает снег. Он укрывает дорожки и крыши белым покрывалом, а дети радуются снежным забавам.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есть четыре времени года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1659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01675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тает, ручьи бегут звонче, а на деревьях появляются почки. Природа будто просыпается и начинает улыбаться.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54484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54500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желтеют, краснеют и опадают. Воздух становится прохладнее, а природа готовится к тихому отдыху.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380721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380738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покрывается снегом, а мороз рисует узоры на окнах. Многие растения замирают до следующего тёплого сезона.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527896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27913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тепло, травы и листья зеленеют, а цветы раскрывают яркие лепестки. Можно гулять долго-долго и не скучать.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создают свой мир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возводят дома, школы, мосты, дороги и парки, чтобы всем было удобно жить, учиться и гулять. Так вокруг появляются места, где можно работать, отдыхать и встречаться с друзьями.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Строим города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класс, аккуратный двор и забота о близких делают пространство уютным. Порядок помогает всем чувствовать себя спокойно, а маленькие полезные привычки становятся важной частью жизни.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Наводим порядок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делают жизнь теплее: кто-то помогает младшему, кто-то делится, кто-то поддерживает товарища. Когда люди внимательны и вежливы, даже обычный день становится приятнее.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Помогаем друг другу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только строит, но и делает мир ярче: читает, рисует, поёт, мастерит поделки и украшает комнаты. Из таких занятий рождаются радость, творчество и хорошее настроение.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Создаём красоту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 разных странах живут по-разному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ярких костюмах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стране дети танцуют в нарядных костюмах, а рядом звучат песни и хлопают ладоши. На площади развеваются флажки, и каждый праздник кажется маленьким чудом. Но улыбки у всех одинаково тёплые.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друзей мира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глобусе видно, как далеко друг от друга живут дети. Но это не мешает им дружить, учиться и узнавать новое о других странах. Мир большой, а детское любопытство умеет его объединять.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под разным небом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Где-то дети играют на снегу, а где-то — на тёплой зелёной лужайке. У каждого народа свои любимые игры и свои слова, но радость от дружбы понятна без перевода.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помогает человеку каждый день
</a:t>
            </a:r>
            <a:endParaRPr lang="en-US" sz="2915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цепочка, где солнце, вода, воздух и растения связаны с жизнью людей и животных.
</a:t>
            </a:r>
            <a:endParaRPr lang="en-US" sz="151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навредить природе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на земле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Брошенные пакеты, бутылки и бумага портят чистоту дворов, парков и берегов. Животные могут запутаться в мусоре, а людям становится неприятно гулять и отдыхать.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Сломанные растения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ломать ветки, рвать редкие цветы и топтать траву, растениям трудно расти дальше. Из-за такого поведения исчезает красота, а живым существам становится теснее и беднее.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вырубка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загрязняет воздух, а вырубка лесов лишает животных дома и укрытия. Без деревьев земле труднее сохранять влагу, поэтому природа постепенно слабеет.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Грязная вода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реки и озёра попадают отходы, страдают рыбы, птицы и растения у воды. Загрязнённая вода опасна и для человека, потому что она нарушает жизнь всей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беречь планету каждый день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закрывать кран, когда вода не нужна, и выключать свет, выходя из комнаты. Так мы бережём природные запасы и помогаем планете не уставать.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Экономим ресурсы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Обёртки и бумажки лучше выбрасывать в урну, а после прогулки проверять, не осталось ли мусора. Чистый двор радует всех, даже воробьёв.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мусорим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кусты и цветы нужно защищать, а в лесу ходить аккуратно и тихо. Если не ломать ветки и не пугать животных, природа дольше остаётся живой и красивой.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Берегём зелень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когда каждый день начинается с маленького доброго дела: убрать за собой, помочь взрослым, аккуратно относиться к вещам. Из таких привычек вырастает большая забота о Земле.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Помогаем привычками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места на нашей планете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Ледяной край света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Северном полюсе снег и лёд сверкают, как белый хрусталь. Там холодно и очень просторно, а горизонт кажется бесконечным. Такое место напоминает, какой разной бывает наша планета.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острова и моря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жарких островах растут пальмы, а рядом шумит тёплое море. Песок здесь светлый, небо яркое, и всё выглядит как сказка для летнего дня. Кажется, будто солнце там живёт особенно долго.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каньоны и водопады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горы тянутся к облакам, глубокие каньоны удивляют своей высотой и шириной, а большие водопады гремят так, словно поют. В таких местах природа показывает свою силу и красоту сразу.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84300"/>
            <a:ext cx="440100" cy="35208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исследователь замечает детали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природу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птиц, шорох травы и стук дождя рассказывают о жизни вокруг. Если слушать внимательно, можно узнать много нового даже без книги.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Задаём вопросы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Любознательный ребёнок спрашивает: почему листья шуршат, куда исчезают лужи и кто оставил следы? Вопросы помогают искать ответы и становиться настоящим исследователем.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Внимательные глаза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не торопясь, можно заметить форму листа, узор на камне или маленький след на снегу. Детали помогают понять, как устроен мир вокруг.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небо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меняют форму, ветер двигает их по небу, а птицы пролетают высоко над домами. Наблюдение за небом учит замечать перемены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год природа успевает многое: то тает снег, то распускаются цветы, то листья желтеют, то всё снова укрывает белое одеяло.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года сменяют друг друга, и каждое приносит свои краски, погоду и маленькие открытия.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Календарный цикл времён года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нравится детям в этом мире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Кому-то нравится слушать шум волн, строить замки из песка и смотреть, как солнце прячется за горизонт. У моря всегда кажется, что день стал немного длиннее.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волны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Щенок, котёнок или хомячок умеют дарить радость простым взглядом и забавными привычками. С ними дом становится теплее, а забота учит доброте и терпению.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интересно искать шишки, слушать птиц и разглядывать мох на деревьях. Там пахнет свежестью, и каждый шаг будто открывает маленькую тайну.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прогулки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парк нравится тем, кто любит качели, дорожки, деревья и смех друзей. Здесь можно бегать, отдыхать и чувствовать, что вокруг много света и движения.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и игры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удивительный мир нужно беречь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мир красив и щедр: он дарит воду, воздух, еду и радость каждый день. Если беречь природу и быть добрыми, он останется светлым домом для всех.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2026-05-25T17:09:19Z</dcterms:created>
  <dcterms:modified xsi:type="dcterms:W3CDTF">2026-05-25T17:09:19Z</dcterms:modified>
</cp:coreProperties>
</file>