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 годы НЭП: Общий обзор и ключевые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восстановления и важнейших изменений в БССР после гражданской войны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введения НЭП в БССР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экономика БССР была разрушена. НЭП стал компромиссом между социализмом и рыночной экономикой для восстановления хозяйства и решения национальных вопросов.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к НЭП в БССР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после войны привёл к дефициту продовольствия и упадку промышленности, ухудшая условия жизни белорусов.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отношение крестьян к военному коммунизму вызывало протесты из-за принудительного изъятия продуктов и запретов торговли.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городских и сельских хозяйств снижало возможности производства и поставок товаров на внутренний рынок.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 особенности НЭП в Беларуси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работы частных магазинов и развитие мелкого предпринимательства позволили оживить торговлю в городах и селах.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право арендовать землю, что стимулировало их к увеличению производства и экономической активности.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сохранило контроль над ключевыми отраслями, что позволяло гибко сочетать планирование и рыночные механизмы.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продразвёрстки введён продналог — фиксированная натуральная плата государству, обеспечившая более стабильное снабжение.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рост промышленности в БССР
</a:t>
            </a:r>
            <a:endParaRPr lang="en-US" sz="266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паровозоремонтный завод возобновляет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завод в Минске был восстановлен и модернизирован, что позволило возобновить ремонт и производство паровозов для нужд железнодорожного транспорта.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лесной промышленности: Брестский лесозавод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лесозавод расширил производство пиломатериалов и обеспечил поставки в строительную индустрию, способствуя созданию новых рабочих мест.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Гомельский трамвайный цех и новые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Гомеле началось производство электрооборудования, а также ремонт и изготовление трамвайных деталей, что поддержало развитие городского транспорта.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 годы НЭП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нехватки посевных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Семеноводческие хозяйства постепенно восстанавливали запасы семян и сельхозинвентаря, улучшая возможности для посевной кампании 1926 года.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сельхозкооперативов для поддержки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помогали молодым семьям и фронтовикам с поставкой техники и семян, объединяя усилия для повышения сельскохозяйственной производительности.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валового сбора зерна и других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1926 году урожай зерна превысил довоенный уровень, что стало важным шагом на пути к продовольственной самостоятельности БССР.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восстановления промышленности (1921–1927)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электроэнергии и переработка льна способствовали развитию ключевых секторов республики.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ускоренное восстановление и расширение промышленной базы к 1927 году.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отчёты БССР, 1927 год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продналога. Изменения для села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Продналог заменил продразвёрстку, установив фиксированную норму сдачи продукции крестьянами государству.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возможность распоряжаться излишками продукции и участвовать в свободной торговле на рынках.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изъятого зерна сократилась с 50% до 27%, что стимулировало рост производства у фермеров.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93320"/>
            <a:ext cx="4791900" cy="1345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собственности в экономике БССР, 1920-е годы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предприятий между государственным и частным секторами, отражая смешанную экономическую модель НЭП.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контролировало стратегические отрасли, частный сектор обеспечивал повседневные услуги и торговлю.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отчёты БССР, 1925 г.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Белорусизация: язык, образование, культура
</a:t>
            </a:r>
            <a:endParaRPr lang="en-US" sz="292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равноправие белорусского и русского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1926 году белорусский получил статус равноправного языка, что способствовало его развитию в образовательных учреждениях и государственном управлении.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национальной прессы и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газеты, такие как «Савецкая Беларусь», и Белорусский драматический театр стал центром культурной жизни республики.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фольклора и национальной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поощряло создание и сохранение белорусских народных традиций и музыкального наследия, укрепляя культурную самобытность.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ликвидация неграмотности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школ и доступ к 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1924 году в БССР действовало свыше 4500 школ, что значительно расширяло доступ детей к обучению. К 1927 году более 86% школьников регулярно посещали учебные заведения, что стало важным шагом к просвещению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по ликвидации неграмотности среди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обучению взрослых, многие из которых не умели читать и писать. В разных районах проходили курсы и школы для ликвидации неграмотности, что позволяло повысить общий уровень грамотности населения.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высших учебных заведений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был основан Белорусский государственный университет, а также Минский педагогический техникум. Эти образовательные учреждения стали центрами подготовки специалистов для нужд республики и способствовали развитию науки и 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и просвещение в БССР
</a:t>
            </a:r>
            <a:endParaRPr lang="en-US" sz="317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театров и национальной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драматический театр и Театр оперы и балета получили государственную поддержку, что способствовало популяризации белорусской культуры. Спектакли показывали важные исторические и социальные темы на родном языке.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книг на белорусском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ежегодно на белорусском языке выходило более 200 новых книг. Это способствовало распространению знаний и укреплению национальной идентичности среди широких слоев населения.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общества и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и клубы самообразования охватывали как школьников, так и взрослую молодёжь. Они поддерживали художественное творчество и стимулировали интерес к национальной культуре и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Административно-территориальные изменения 1920-х годов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1924 по 1926 годы к составу БССР были присоединены территории Витебской, Гомельской, Могилёвской областей и часть Минской. Это позволило значительно расширить административные границы республики.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площадь страны почти удвоилась, а население увеличилось до более 4 миллионов человек. Такие изменения отражали национальную политику СССР по укреплению многонационального союза и формированию стабильных границ.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 урбанизация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1921 по 1928 годы численность городского населения БССР выросла на 40%. Основные миграции происходили из сельской местности в города, где развивалась промышленность и строительство жилищ.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было открыто более 50 новых промышленных предприятий, а город активно расширялся: строились жилые кварталы, дороги и трамвайные линии, что улучшало транспортную инфраструктуру и качество жизни горожан.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стабильность и безопасность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НЭП существенно снизился уровень преступности — на 40% с 1921 по 1925 год. Экономические реформы способствовали росту занятости и улучшению материальных условий населения.
</a:t>
            </a:r>
            <a:endParaRPr lang="en-US" sz="1359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создана советская милиция и судебная система с первыми уголовными кодексами. Эти меры обеспечили порядок и укрепили доверие граждан к государственным институтам.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 и общественная активность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в БССР активно развивались пионерские и комсомольские объединения. К 1927 году около 60 тысяч школьников вступили в пионерские отряды, а комсомольцами стали свыше 27 тысяч молодых людей.
</a:t>
            </a:r>
            <a:endParaRPr lang="en-US" sz="1325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принимала участие в строительстве школ, организации спортивных мероприятий и субботниках, а также в техническом творчестве, что усиливало их патриотизм и чувство социальной ответственности.
</a:t>
            </a:r>
            <a:endParaRPr lang="en-US" sz="13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здравоохранение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активно расширяло сеть медицинских учреждений: к 1920-м годам было открыто более 30 санаториев и оздоровительных лагерей для разных групп населения. Увеличилось количество больниц, что повысило доступ к медицинской помощи.
</a:t>
            </a:r>
            <a:endParaRPr lang="en-US" sz="1228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Проводилась масштабная борьба с инфекциями — малярией, холерой и оспой. Вакцинация и просветительские программы в школах помогли снизить детскую смертность и улучшить гигиенические навыки граждан.
</a:t>
            </a:r>
            <a:endParaRPr lang="en-US" sz="13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роли кооперативов в экономике БССР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Обеспечивали жителей сёл и городов продуктами питания и товарами первой необходимости, создавая сети доступа к базовым услугам.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Потребительские кооперативы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Объединяли крестьян для совместного использования техники и ресурсов, повышая продуктивность и качество сельхозпродукции.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кооперативы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Предоставляли финансовую поддержку мелким предпринимателям и крестьянам, способствуя развитию мелкого бизнеса и хозяйств.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Сберегательные кооперативы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Объединяли ремесленников и мелких производителей, создавая новые рабочие места и улучшая экономическое благосостояние населения.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кооперативы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НЭП и переход к индустриализации
</a:t>
            </a:r>
            <a:endParaRPr lang="en-US" sz="27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государства в экономике БССР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ознаменовался усилением контроля государства над экономикой. Рыночные элементы постепенно сводились на нет, что вело к сокращению частного сектора и усилению плановой экономики в республике.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коллективизации и масштабная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сосредоточилось на строительстве крупных заводов и фабрик. Запущены процессы коллективизации в сельском хозяйстве, что стало новым этапом развития и изменило социальную структуру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НЭП для современного развития БССР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НЭП стал основой для экономического роста и социальной стабильности в БССР. Этот этап сформировал ключевые условия для индустриализации, культурного возрождения и укрепления национальной идентичности республики.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2026-05-11T03:01:54Z</dcterms:created>
  <dcterms:modified xsi:type="dcterms:W3CDTF">2026-05-11T03:01:54Z</dcterms:modified>
</cp:coreProperties>
</file>