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покрывает 71% планеты, содержит 96,5% всей воды и объединяет океаны, моря и климат.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— главная часть гидросферы Земли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гидросфера и какое место в ней занимает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— водная оболочка Земли: океаны, моря, реки, озёра, болота, ледники, подземные воды и водяной пар. Мировой океан — крупнейшая часть гидросферы: через него проходит круговорот воды, связывающий всё остальное.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17149"/>
            <a:ext cx="432900" cy="38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321551"/>
            <a:ext cx="432900" cy="38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01904"/>
            <a:ext cx="432900" cy="43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Мирового океана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состоит из пяти крупных океанов: Тихого, Атлантического, Индийского, Южного и Северного Ледовитого. Они различаются природными условиями и климатом, но вместе образуют единую водную систему.
</a:t>
            </a:r>
            <a:endParaRPr lang="en-US" sz="104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— это части океана, которые глубже вдаются в сушу или отличаются природными условиями. В море может быть свой режим солёности и температуры, а также особые течения и экосистемы.
</a:t>
            </a:r>
            <a:endParaRPr lang="en-US" sz="104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и проливы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— участки суши, вдающиеся в океан, а проливы соединяют разные водные пространства. Через проливы вода перемещается между океанами и морями, влияя на температуру и живые организмы.
</a:t>
            </a:r>
            <a:endParaRPr lang="en-US" sz="104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связь через соединения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океаны разделены названиями, их части связаны между собой морями, заливами и проливами. Поэтому вода, тепло и даже миграции животных могут переходить из одного региона в другой.
</a:t>
            </a:r>
            <a:endParaRPr lang="en-US" sz="104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и самый маленький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океан — Тихий, поэтому он влияет на многие климатические процессы. Самый маленький — Северный Ледовитый, где чаще встречаются льды и ярко выражены сезонные изменения.
</a:t>
            </a:r>
            <a:endParaRPr lang="en-US" sz="10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08578"/>
            <a:ext cx="3287100" cy="13438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океанов Земли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размеры пяти океанов: от огромного Тихого до сравнительно небольшого Северного Ледовитого. Разница по площади наглядно показывает, насколько неодинаково распределены океаны на планете.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 почти в 13 раз больше Северного Ледовитого. Это подчёркивает, что океаны занимают на Земле очень разный по величине «объём».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 (обобщённые сведения).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распределена вода на Земле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в основном хранится в ледниках и подземных водах, а на реки и озёра приходится сравнительно небольшая доля.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часть гидросферы — океан: он хранит почти всю воду планеты и тем самым определяет условия для жизни и климата.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сведения по распределению воды на Земле.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 «смягчает»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нагревается и остывает медленнее суши. Поэтому возле океана температура воздуха меняется мягче, а сезоны ощущаются спокойнее. Это особенно заметно на побережьях.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 климат Земли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течения переносят тепло и влияют на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холодные течения переносят тепло на большие расстояния. Из-за этого в одних регионах становится теплее и влажнее, а в других — прохладнее и суше. Так океан влияет на погоду.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с участием океана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шаги: испарение, перенос, осадки, сток и вклад льда.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 заметная солёность помогает океану сохранять устойчивость условий для жизни многих организмов.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океанской воды составляет около 35‰. С глубиной меняются температура и освещённость, а давление растёт, поэтому свойства воды отличаются по слоям.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35‰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учебные материалы по гидрологии и физике океана.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океана не ровное: его строение включает шельф, материковый склон, ложе океана, подводные хребты и глубоководные желоба. Эти формы отличаются глубиной и условиями, например освещённостью и температурой.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дна Мирового океана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 обычно тянется вблизи берегов и чаще всего бывает мелководным. Материковый склон ведёт вниз на тысячи метров и потому служит «переходной зоной» между мелководьем и глубоководьем.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глубокие участки находятся в желобах. Там давление велико, а характер дна сильно отличается от окружающих районов. Самая большая известная глубина связана с Марианским желобом — около 11 км.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океана и формы рельефа дна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диаграмма показывает резкий переход: от мелководных шельфов к очень большим глубинам, особенно в районах желобов.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берега, тем глубже и «ступенчатее» меняется дно. Поэтому океан имеет разные условия для течений, организмов и процессов на глубине.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 батиметрии (обобщённые сведения).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океане: кто населяет глубины и почему это важно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«невидимый мотор»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поверхности океана живёт планктон — крошечные организмы, которых не видно с берега. Многие из них питаются солнечной энергией и служат пищей для рыб и других животных. Поэтому, когда планктон чувствует изменения в воде, меняется весь «порядок питания» океана.
</a:t>
            </a:r>
            <a:endParaRPr lang="en-US" sz="88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рифы: дом, который строят живые существа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образуют рифы, похожие на подводные города. В них находят укрытие рыбы, моллюски и другие обитатели, а сами кораллы зависят от чистой, тёплой воды. Рифы выглядят ярко, потому что многие организмы живут в тесной взаимосвязи.
</a:t>
            </a:r>
            <a:endParaRPr lang="en-US" sz="931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животные: от косяков рыб до китов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океан кажется пустым, но стоит заглянуть глубже — и там кипит жизнь. Косяки рыб перемещаются стаями, а крупные животные, например киты и дельфины, могут искать пищу на больших расстояниях. Так океан объединяет жизнь на разных уровнях глубины.
</a:t>
            </a:r>
            <a:endParaRPr lang="en-US" sz="8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019" y="19122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7169" y="19219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7906" y="1896175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019" y="35285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05531" y="35125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 источник природных ресурсов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06582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морепродукты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807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обеспечивает человечество рыбой и морепродуктами. Однако для сохранения запасов важно соблюдать нормы промысла и учитывать сезонность размножения.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7049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шельфа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972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участках шельфа могут находиться полезные ископаемые. Их добыча требует строгого контроля, потому что повреждения экосистем быстро отражаются на море.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54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соль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3777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морской воды получают соль. Этот ресурс используется в пищевой промышленности и быту, а производство зависит от природных условий испарения.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1065823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58075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маршруты связывают государства и обеспечивают доставку грузов. Морские порты становятся узлами торговли и логистики между материками.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883098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приливов и волн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3375350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и волны несут энергию, которую можно использовать в энергетических установках. Разработка таких решений должна учитывать влияние на прибрежные экосистемы.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6264" y="2070000"/>
            <a:ext cx="3224571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океана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источники угроз, их последствия для природы и меры, которые помогают уменьшить вред. Общий вывод: большинство проблем связано с деятельностью 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океану чаще всего возникают из-за человеческой деятельности: от мусора и аварий до промысла и изменения климата. Эффективные меры требуют профилактики и контроля на всех этапах — от берега до моря.
</a:t>
            </a:r>
            <a:endParaRPr lang="en-US" sz="975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охране окружающей среды (обобщённые сведения).
</a:t>
            </a:r>
            <a:endParaRPr lang="en-US" sz="70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в океане не исчезает быстро: он дробится на всё более мелкие части. Так образуется микропластик, который легче переносится течениями и дольше остаётся в природе, чем крупный мусор.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 и микропластик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Микрочастицы находят в воде и на дне, а также внутри организмов морских животных. Из-за этого страдают пищевые цепи: одни виды получают загрязнение с пищей, другие — лишаются привычного корма.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пластикового мусора попадает в море с суши через реки, берега и ливневые стоки. Поэтому уборка у воды и уменьшение отходов важны не меньше, чем действия в самом море.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вред океану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шагов, которые помогают сократить мусор и сохранить живые организмы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 переносят большие массы воды и тепло на тысячи километров. Поэтому погода и климат в прибрежных районах часто зависят не только от широты, но и от направления течений.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 и их значение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у берегов материков нередко делают воздух суше: над холодной водой меняются условия для образования облаков и уменьшается количество осадков. Это влияет и на растительность побережья.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смягчают климат, помогая воздуху сохранять более умеренные температуры. Так, Северо-Атлантическое течение делает климат Западной Европы заметно мягче.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также определяют, где легче живётся морским организмам: они переносят корм, кислород и создают разные условия для рыб, планктона и других обитателей.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и температура воды в океане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уменьшением освещённости и смешивания тепла с глубиной температура падает, а состав воды меняется: ближе к устьям рек больше пресной воды, поэтому солёность ниже.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закономерность: температура уменьшается с глубиной, а солёность растёт там, где сильнее испарение, и снижается при притоке пресной воды с суши.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справочные сведения; точные значения зависят от района и сезона.
</a:t>
            </a:r>
            <a:endParaRPr lang="en-US" sz="6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 жизни человека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помогает людям в повседневной деятельности: через него перевозят грузы, занимаются рыболовством, а также организуют отдых и туризм. Кроме того, море нужно для научных наблюдений — от погоды до состояния экосистем.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данные о донных отложениях и кораллах, чтобы узнавать о прошлых природных изменениях. Эти «следы времени» позволяют восстанавливать картины древнего климата и понимать, как Земля менялась в течение тысяч лет.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17149"/>
            <a:ext cx="432900" cy="38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297501"/>
            <a:ext cx="432900" cy="43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45194"/>
            <a:ext cx="432900" cy="34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30356"/>
            <a:ext cx="432900" cy="38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Мировой океан — главное звено гидросферы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вода планеты в океане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содержит почти всю воду Земли. Благодаря этому он становится главным «хранилищем» водных ресурсов и влияет на то, как распределяется влага по планете.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круговороте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 перенос водяного пара связывают океан с атмосферой, а осадки возвращают воду обратно. Так океан непрерывно поддерживает круговорот влаги.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 климата и 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медленно нагревается и медленно остывает, поэтому помогает смягчать резкие изменения температуры. Течения также перемещают тепло между широтами.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поддержка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океане живут многие виды, от планктона до крупных морских животных. Эти организмы зависят от температуры, солёности и течений, которые формирует сам океан.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суши, атмосферы и льда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Влага, тепло и движение воды соединяют между собой океан, сушу, атмосферу и ледники. Из-за этого природные процессы на разных участках Земли не существуют отдельно друг от друга.
</a:t>
            </a:r>
            <a:endParaRPr lang="en-US" sz="10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океан держит «природный баланс»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— крупнейшая часть гидросферы и важнейший регулятор природных процессов. Он хранит воду, участвует в круговороте влаги, влияет на климат и поддерживает жизнь. Беречь океан — значит сохранять условия для жизни на планете.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2026-05-13T00:30:38Z</dcterms:created>
  <dcterms:modified xsi:type="dcterms:W3CDTF">2026-05-13T00:30:38Z</dcterms:modified>
</cp:coreProperties>
</file>