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мошенников: основы безопасного поведения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обман и защитить себя в сети, по телефону и в мессенджерах.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подросткам важно знать правила защиты от обмана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постоянно пользуются смартфоном, соцсетями, играми и объявлениями, поэтому чаще сталкиваются с фальшивыми сообщениями и поддельными страницами. Мошенники давят спешкой, выгодой и страхом, чтобы заставить действовать без проверки.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схемы обмана, с которыми сталкиваются школьники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 от «банка» или «службы безопасности» обычно подталкивают назвать код, пароль или подтвердить операцию, хотя на самом деле цель — получить доступ к аккаунту или карте.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о выигрыше, подарке или срочной помощи другу создают ощущение выгоды и доверия, но часто ведут на поддельные страницы или к просьбе перевести деньги.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Фальшивые интернет-магазины, сервисы объявлений и страницы входа копируют знакомый внешний вид, чтобы вы сами ввели данные и потеряли доступ к своим сервисам.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обман строится на обещаниях бесплатной валюты, редких предметов и быстрого роста уровня, а затем требует код, пароль или переход по опасной ссылке.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приёмы давления чаще всего используют мошенники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сообщения специально заставляют не думать и отвечать сразу, пока человек растерян.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обман опирается на срочность и страх, поэтому пауза и проверка резко снижают риск ошибки.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приёмов социальной инженерии в учебных материалах по цифровой безопасности.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Фишинг: поддельные сайты и сообщения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Фишинг маскируется под знакомые сервисы и просит ввести пароль, код или данные карты. Ошибка в адресе, лишние символы и навязчивая срочность часто выдают подделку.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Опаснее всего переходить по ссылкам из сообщений, когда обещают приз, скидку или блокировку аккаунта. Безопаснее открыть сайт вручную и проверить адрес самостоятельно.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805763"/>
            <a:ext cx="3812100" cy="211347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мошеннического сообщения и их значение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настораживающий признак уже повод остановиться и всё перепроверить.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Срочность, коды, подозрительные ссылки и просьбы о деньгах помогают быстро распознать опасное сообщение до того, как будет нанесён вред.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признаков мошенничества в цифровой среде.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7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2444" y="13878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6994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1775" y="1387800"/>
            <a:ext cx="200925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7638" y="1394430"/>
            <a:ext cx="318300" cy="2546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личные данные нельзя сообщать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021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Пароли и коды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Никому нельзя сообщать пароли, одноразовые коды и SMS-подтверждения: именно они открывают доступ к аккаунтам и позволяют злоумышленнику войти от вашего имени.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66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карты, срок действия, CVV-код и фото банковской карты нельзя передавать даже знакомым в переписке, если нет полной уверенности в их подлинности.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712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 адрес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документов, адрес проживания и номер школы помогают мошенникам выдавать себя за вас, оформлять доступ к сервисам и подбирать убедительные сообщения.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057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Геолокация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Местоположение, расписание и привычные маршруты раскрывают, где вы находитесь и когда вас легко отвлечь или обмануть через личное сообщение.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403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близких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телефонов родителей и друзей тоже нужно беречь: их используют для давления, выманивания денег и создания ложного доверия в переписке.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подозрительном сообщении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проверки и безопасной реакции.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пароли и защита аккаунтов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пароль должен быть длинным, разным для каждого сервиса и составленным из букв, цифр и знаков. Простые варианты вроде имени, даты рождения и 123456 легко угадываются.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Дополнительную защиту дают двухфакторная проверка, уведомления о входе и выход из чужих устройств. Полезно регулярно смотреть, где аккаунт открыт, и закрывать лишние сессии.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пароль уже использовался где-то ещё, его лучше заменить сразу. Один взломанный сервис не должен открывать доступ ко всем остальным аккаунтам.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попытки обмана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каналах мошенники используют свои приманки: от «подарков» до срочных просьб о помощи.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и соцсети особенно рискованны из-за поддельных аккаунтов, а в играх и объявлениях чаще встречаются ловушки с выгодой и предоплатой.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каналов мошенничества в интернете, играх и телефонных звонках.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Мошенничество в играх и при онлайн-покупках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мошенники обещают бесплатную валюту, скины или быстрый рост уровня, но затем требуют пароль, код или переход по ссылке, чтобы украсть доступ к аккаунту.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сайтах объявлений опасны слишком низкая цена и просьба о предоплате: после перевода продавец исчезает. Без проверки нельзя платить незнакомым людям и вводить данные карты.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828848"/>
            <a:ext cx="3812100" cy="195650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в опасной ситуации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реагировать на самые частые признаки обмана. Главное — не спешить и сразу выбирать безопасное действие.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связано с кодом, ссылкой или деньгами, нужно остановиться и проверить информацию через официальный канал или взрослого.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цифровой безопасности и защиты персональных данных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проверять информацию без ошибок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Остановиться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отвечайте сразу на сообщение и не переходите по ссылке. Пауза помогает заметить срочность, давление и другие признаки манипуляции.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Сравнить факты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новость или просьбу минимум по двум надёжным источникам. Особенно внимательно относитесь к просьбам о деньгах, кодах и установке приложений.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официальный источник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берите только на сайте организации, в приложении или на карте. Номер телефона лучше набрать вручную, а не из сообщения.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Принять безопасное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информация не подтверждается, не отвечайте и не выполняйте просьбу. При сомнении сразу обратитесь к взрослому или в поддержку сервиса.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чему приводит спешка и невнимательность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неосторожный клик может запустить цепочку проблем, которые потом трудно остановить без помощи взрослых и службы поддержки.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серьёзные риски связаны с потерей доступа к аккаунтам и утечкой данных: именно они чаще всего дают мошенникам новые способы атаки.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типичных последствий интернет-мошенничества; оценка по степени риска для школьников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обман уже произошёл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расскажите взрослому, что случилось, и не скрывайте детали. Чем раньше начнётся помощь, тем легче остановить дальнейший вред и вернуть контроль над аккаунтом.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Смените пароли, завершите все активные сеансы и сохраните переписку, ссылки и скриншоты. Эти материалы помогут разобраться в ситуации и подтвердить факт обмана.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были деньги или карта, немедленно свяжитесь с банком и заблокируйте карту при необходимости. При переводе средств важно действовать без промедления.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серьёзном ущербе, угрозах или вымогательстве нужно обратиться в полицию. Сообщите все известные данные, чтобы помочь остановить мошенников.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сообщать о мошенничестве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обращения после подозрительного сообщения или взлома аккаунта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088" y="1737634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8563" y="1731004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5838" y="1731004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6369" y="1731004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95188" y="1737634"/>
            <a:ext cx="318300" cy="2546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цифровой осторожности на каждый день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8537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переходить по ссылкам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Незнакомая ссылка может вести на поддельный сайт или запускать вредоносную страницу. Перед переходом всегда проверяйте адрес и источник сообщения.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982650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передавать коды и пароли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из SMS и пароли нужны только владельцу аккаунта. Если их просят сообщить срочно, это почти всегда попытка получить доступ.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77992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адрес сайта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лишняя буква в адресе может означать подделку. Вводите сайт вручную или открывайте его через сохранённую закладку.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577200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файлами и приложениями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открывайте файлы и не ставьте приложения из сомнительных сообщений. Они могут украсть данные или выдать себя за полезный сервис.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7447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Советоваться со взрослыми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сообщение вызывает сомнение, лучше показать его родителям или учителю. Совместная проверка помогает избежать ошибки и лишнего риска.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951520"/>
            <a:ext cx="3812100" cy="1821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чек-лист безопасного поведения
</a:t>
            </a:r>
            <a:endParaRPr lang="en-US" sz="2189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список привычек помогает быстро оценить сообщение и выбрать безопасное действие.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простых привычек закрывают большинство типичных рисков: поддельные аккаунты, кражу доступа, фишинг и давление на эмоции.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цифровой безопасности для школьников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Пятикласснику приходит письмо о «выигрыше», и он почти нажимает на ссылку. Мама замечает странный адрес и ошибки в тексте, поэтому переход удаётся остановить вовремя. Совместная проверка занимает минуту, но экономит нервы и деньги.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сообщение читают вместе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чате появляется просьба срочно перевести деньги якобы от знакомой. Одна из подруг не спешит отвечать и звонит по обычному телефону. Оказывается, страницу уже взломали, а рассылка ушла всем подряд.
</a:t>
            </a:r>
            <a:endParaRPr lang="en-US" sz="948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Подруга, которая заметила поддельный аккаунт
</a:t>
            </a:r>
            <a:endParaRPr lang="en-US" sz="1266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матча друзья обсуждают обещание бесплатных скинов и редких предметов. Учитель напоминает, что хорошие бонусы не раздают за код из SMS. Когда об этом знают все, мошенникам труднее застать подростков врасплох.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разговор после игры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школа и друзья как защита от обмана
</a:t>
            </a:r>
            <a:endParaRPr lang="en-US" sz="31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пауза, проверка, помощь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мошенников начинается с простой привычки: остановиться, проверить информацию через официальный источник и сразу обратиться к взрослому, если есть хоть малейшее сомнение.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2026-05-21T01:52:46Z</dcterms:created>
  <dcterms:modified xsi:type="dcterms:W3CDTF">2026-05-21T01:52:46Z</dcterms:modified>
</cp:coreProperties>
</file>