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36673"/>
            <a:ext cx="44736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Конус: основные элементы, формулы и применение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09925" y="270000"/>
            <a:ext cx="64353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09925" y="3326200"/>
            <a:ext cx="5728500" cy="10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Конус: от формул к реальным предметам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 геометрии: от рисунка к объёму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 — одна из главных пространственных фигур в стереометрии. Он помогает увидеть связь круга, треугольника и объёма, а также применять геометрию к измерениям в реальной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конус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315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конуса есть единственная вершина — точка, в которой сходятся его боковые линии. Именно от неё отсчитывают высоту и образующую, когда решают задачи на размеры фигуры.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15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вершина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2680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h — это перпендикуляр от вершины к плоскости основания. Она показывает, насколько высоко расположена вершина над кругом и используется в формулах объёма.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680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фигуры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524975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конуса — круг, на котором он как бы стоит. Его размер задают радиусом r, а длина окружности основания часто нужна при работе с развёрткой и поверхностью.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524975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основание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673350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Образующая l — наклонный отрезок от вершины до точки на окружности основания. Она образует боковую поверхность и обычно больше высоты, если конус не вырожден.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673350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Образующая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675175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круговом конусе вершина находится над центром основания. Такая форма считается основной в школьных задачах, потому что для неё удобно применять стандартные формулы.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675175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конус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Круговое основание и ось симметрии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правильного конуса всегда имеет форму круга. Это делает фигуру удобной для измерений: достаточно знать радиус, чтобы найти площадь основания и связать её с объёмом.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 основании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проходит через вершину и центр основания. Если конус правильный, эта прямая является осью симметрии, а сама фигура выглядит одинаково при повороте вокруг неё.
</a:t>
            </a:r>
            <a:endParaRPr lang="en-US" sz="806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конуса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конуса все образующие одинаковы по длине. Благодаря этому боковая поверхность выглядит ровной, а расчёты становятся проще и понятнее для школьных задач.
</a:t>
            </a:r>
            <a:endParaRPr lang="en-US" sz="80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образующие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отмечают вершину, основание, радиус, высоту, образующую и ось симметрии. Такая схема помогает быстро увидеть, где находится каждый элемент и как они связаны между собой.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подписями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конуса вращением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прямоугольного треугольника возникает правильный круговой конус.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конуса и их обозначения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стереометрия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запомнить, как называются элементы конуса и какие буквы используют в формулах.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конуса связаны между собой и используются в формулах площади, поверхности и объёма.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применяются для конуса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площади круга, поверхности и объёма конуса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показывают, как из радиуса, высоты и образующей находят основные характеристики конуса. В задачах важно не только помнить запись, но и понимать, какие величины в неё входят.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конуса составляет треть от объёма цилиндра с теми же r и h, поэтому его вместимость меньше при одинаковом основании.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прямоугольным треугольником делает расчёты удобными: если известны два размера, можно быстро восстановить третий и проверить ответ.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для сечения правильного конуса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l² = r² + h²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позволяет по двум известным величинам найти третью в правильном конусе.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конуса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развернуть боковую поверхность конуса на плоскость, получится сектор круга. Его форма сразу показывает, почему для конических предметов важна длина образующей: именно она становится радиусом сектора и задаёт его размер.
</a:t>
            </a:r>
            <a:endParaRPr lang="en-US" sz="928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поверхность раскрывается в сектор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 в развёртке — длина дуги сектора равна длине окружности основания. Благодаря этому можно проверять построение и решать задачи на поверхность, не теряя связь между плоскостью и объёмной фигурой.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совпадает с окружностью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не меняет основания конуса: внизу по-прежнему изображают круг. Это помогает увидеть полную картину фигуры и понять, что поверхность конуса состоит из двух разных частей — боковой и основания.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остаётся кругом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65058"/>
            <a:ext cx="4637700" cy="1534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в задачах на конус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 по геометрии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конус обычно ищут те величины, которые помогают описать размер, форму и вместимость фигуры.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измеряют радиус, высоту и объём, потому что именно они определяют внешний вид и практическое применение конуса.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и наклонный конус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конус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конусе вершина расположена точно над центром основания. Его ось совпадает с осью симметрии, поэтому фигуру удобно чертить и измерять в школьных задачах.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конус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наклонного конуса вершина смещена относительно центра основания. Из-за этого симметрия выражена слабее, а рисунок выглядит перекошенным, хотя форма остаётся конусом.
</a:t>
            </a:r>
            <a:endParaRPr lang="en-US" sz="1119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изучают правильный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чаще рассматривают правильный круговой конус, потому что для него существуют простые формулы площади и объёма, связанные с кругом и прямоугольным треугольником.
</a:t>
            </a:r>
            <a:endParaRPr lang="en-US" sz="1119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 фигуры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конус изучают реже: он полезен как более общий пример пространственной фигуры, но в базовых заданиях обычно не нужен для 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встречается конус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школьного курса геометрии и повседневной жизни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Коническая форма особенно часто используется там, где нужно направлять поток, насыпать материал или сделать предмет заметным и устойчивым.
</a:t>
            </a:r>
            <a:endParaRPr lang="en-US" sz="1497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встречается в разных сферах, но особенно полезен в технике и природе, где важны направление, устойчивость и удобство формы.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 природе и технике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3150" y="21479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можно увидеть в шишках, вулканических образованиях и горных осыпях. В природе такая форма возникает там, где вещество накапливается или постепенно высыпается под действием силы тяжести.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23150" y="17813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формы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23150" y="31706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конус помогает направлять жидкость, газ или сыпучий материал. Поэтому конические детали часто используют в воронках, соплах, насадках и контейнерах для пересыпания веществ.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3150" y="28040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назначение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3150" y="41933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удобен тем, что его узкая часть и широкое основание позволяют управлять движением материала. Это делает форму полезной и в быту, и в инженерных устройствах.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23150" y="38267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конус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данных и формулы к вычислению и проверке ответа.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544" y="2199550"/>
            <a:ext cx="517491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конус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вычисления площади и объёма конуса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заметить самые частые недочёты и проверить решение до сдачи работы.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сложными вычислениями, а с невнимательным чтением условия, формул и единиц измерения.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тел при одинаковом радиусе и высоте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стереометрии для цилиндра и конуса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размерах основания и высоты конус занимает заметно меньше места, чем цилиндр с теми же параметрами.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конуса составляет одну треть объёма цилиндра при одинаковых r и h, поэтому форма сильно влияет на вместимость.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793480"/>
            <a:ext cx="576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1375" y="1793480"/>
            <a:ext cx="504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488494"/>
            <a:ext cx="576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практическое значение конуса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формы использовали в башнях, крышах и декоративных элементах с древности. Такая конструкция выглядит выразительно и помогает отводить осадки, сохраняя прочность и узнаваемый силуэт.
</a:t>
            </a:r>
            <a:endParaRPr lang="en-US" sz="1105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конус используют в соплах, насадках и переходниках, чтобы направлять поток вещества. Это помогает управлять скоростью, направлением и распределением жидкости, газа или порошка.
</a:t>
            </a:r>
            <a:endParaRPr lang="en-US" sz="1133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конус встречается в воронках, рожках, упаковке и посуде. Простая форма делает предметы удобными для наливания, хранения и переноса сыпучих или жидких веществ.
</a:t>
            </a:r>
            <a:endParaRPr lang="en-US" sz="1133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сигнальные конусы делают объекты хорошо заметными и помогают организовать движение. Яркая форма и устойчивое основание делают их полезными при ремонте дорог и ограничении участков.
</a:t>
            </a:r>
            <a:endParaRPr lang="en-US" sz="1133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объёма конуса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09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данные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09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условия известны радиус основания r = 3 см и высота h = 12 см. Для объёма конуса используем формулу V = 1/3 πr²h.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241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Оцениваем результат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41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Приближённо это около 113 см³. Такой пример показывает, как формула превращает размеры фигуры в её вместимость и помогает решать практические задачи.
</a:t>
            </a:r>
            <a:endParaRPr lang="en-US" sz="840" dirty="0"/>
          </a:p>
        </p:txBody>
      </p:sp>
      <p:sp>
        <p:nvSpPr>
          <p:cNvPr id="17" name="Text 6"/>
          <p:cNvSpPr txBox="1"/>
          <p:nvPr/>
        </p:nvSpPr>
        <p:spPr>
          <a:xfrm>
            <a:off x="3325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 шагам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325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возводим радиус в квадрат: 3² = 9. Затем умножаем 9 на 12 и на 1/3, получая 36π см³.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конусе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5743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имеет круглое основание и одну вершину. Его основные элементы — радиус, высота и образующая, а в правильном конусе все они связаны между собой.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344273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44151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легко заметить в окружающих предметах: от рожка мороженого до дорожного конуса. Такое узнавание помогает быстрее понимать условие задачи и выбирать нужную формулу.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4185122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в жизни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2521234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правильного конуса используют формулы площади основания, боковой и полной поверхности, а также объёма. Они позволяют находить нужную величину по известным данным.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2291249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3468167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радиус и высота, можно найти образующую по формуле l² = r² + h². Это помогает проверять вычисления и решать задачи без лишних действий.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3238177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размеров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Конус: простая форма с важными свойствами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кажется простой фигурой, но в нём соединяются наглядность, точные формулы и полезные применения. Понимание его элементов, развёртки и объёма помогает уверенно решать задачи и видеть геометрию вокруг себя.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2026-06-03T10:48:20Z</dcterms:created>
  <dcterms:modified xsi:type="dcterms:W3CDTF">2026-06-03T10:48:20Z</dcterms:modified>
</cp:coreProperties>
</file>