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у организмов: как клетки получают ресурсы и избавляются от отходов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системы распределяют вещества между клетками и органами?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853" y="0"/>
            <a:ext cx="393129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 веществ — условие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постоянного переноса веществ невозможны рост, дыхание, синтез, движение и стабильность внутренней среды. У человека и растений эта задача решается разными путями, но всегда поддерживает работу всего организма целиком.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переноса веществ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разновидность диффузии воды через полупроницаемую мембрану. Осмос определяет поступление воды в клетки, влияет на их объём и создаёт тургор у растений.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переносятся против градиента концентрации с затратой энергии АТФ. Такой механизм позволяет клетке накапливать нужные ионы и молекулы даже при их малом содержании снаружи.
</a:t>
            </a:r>
            <a:endParaRPr lang="en-US" sz="792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самопроизвольно переходят из области с большей концентрацией в область с меньшей. Этот процесс особенно важен для газов и работает тем быстрее, чем короче путь.
</a:t>
            </a:r>
            <a:endParaRPr lang="en-US" sz="82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давления жидкость и растворённые вещества переходят через поры и тонкие стенки. Этот процесс важен в сосудах и при образовании некоторых биологических жидкостей.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ток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проводящих тканях и сосудах вещества могут перемещаться потоком жидкости. Это обеспечивает быстрый перенос на большие расстояния, где одной диффузии уже недостаточно.
</a:t>
            </a:r>
            <a:endParaRPr lang="en-US" sz="8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вещества в организме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перемещения вещества от поступления в организм до выведения продуктов обмена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и осмос на уровне клетки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особенно эффективна в мелких клетках, где путь частиц очень мал. Поэтому для одноклеточных и тонких тканей этот механизм остаётся одним из главных способов обмена.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обеспечивает поступление воды в клетку через мембрану и определяет её объём. У растений он поддерживает упругость тканей, а у животных помогает сохранять водный баланс.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Полупроницаемая мембрана пропускает одни вещества легче других, поэтому направление и скорость переноса зависят от концентрации, свойств молекул и состояния клетки.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углекислый газ легко переходят через мембрану по градиенту концентрации. Именно поэтому для газообмена на клеточном уровне не требуется сложных специальных структур.
</a:t>
            </a:r>
            <a:endParaRPr lang="en-US" sz="10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одной диффузии недостаточно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увеличения размеров тела расстояние до внутренних клеток растёт, а обмен через поверхность становится медленнее и менее надёжным.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организм, тем важнее специализированные системы переноса: они компенсируют снижение эффективности простой диффузии.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биологии: сравнительный анализ транспорта веществ у организмов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14352"/>
            <a:ext cx="449100" cy="3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у одноклеточных организмов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через мембрану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амёбы, инфузории и бактерий вещества поступают и удаляются через клеточную мембрану. Такой обмен возможен благодаря малым размерам тела и большой относительной площади поверхности.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диффузией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входит в клетку, а углекислый газ выходит из неё по градиенту концентрации. Для этого не нужны специальные органы, потому что путь молекул очень короткий.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растворённых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молекулы проходят через мембрану с участием белков-переносчиков. Это помогает клетке избирательно получать нужные вещества и регулировать их состав внутри.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лишней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пресноводных простейших сократительные вакуоли выводят избыток воды. Без такой системы клетка быстро набрала бы слишком много жидкости из окружающей среды.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системы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типами кровеносной системы и строением сердца у основных групп животных.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система характерна для части беспозвоночных, а усложнение сердца у позвоночных связано с более эффективным разделением потоков крови.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типы кровеносных систем животных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как транспортная ткань организма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135204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кровяные клетки содержат гемоглобин, способный связывать кислород. Благодаря этому ткани получают достаточное количество газа, необходимого для клеточного дыхания.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820377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кровяные клетки обеспечивают защиту организма от чужеродных частиц и микроорганизмов. Их работа особенно важна там, где требуется быстрая реакция иммунной системы.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505556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Кровяные пластинки участвуют в свертывании крови и помогают остановить кровотечение при повреждении сосуда. Это защищает организм от потери жидкости и нарушений транспорта.
</a:t>
            </a:r>
            <a:endParaRPr lang="en-US" sz="1027" dirty="0"/>
          </a:p>
        </p:txBody>
      </p:sp>
      <p:sp>
        <p:nvSpPr>
          <p:cNvPr id="13" name="Text 5"/>
          <p:cNvSpPr txBox="1"/>
          <p:nvPr/>
        </p:nvSpPr>
        <p:spPr>
          <a:xfrm>
            <a:off x="7190728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помогает поддерживать температуру тела, кислотно-щелочное равновесие и водно-солевой баланс. Тем самым она участвует не только в переносе, но и в регуляции.
</a:t>
            </a:r>
            <a:endParaRPr lang="en-US" sz="1056" dirty="0"/>
          </a:p>
        </p:txBody>
      </p:sp>
      <p:sp>
        <p:nvSpPr>
          <p:cNvPr id="14" name="Text 6"/>
          <p:cNvSpPr txBox="1"/>
          <p:nvPr/>
        </p:nvSpPr>
        <p:spPr>
          <a:xfrm>
            <a:off x="450025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переносит воду, минеральные соли, глюкозу, аминокислоты, гормоны и продукты обмена. Она служит жидкой средой, в которой перемещаются многие вещества по организму.
</a:t>
            </a:r>
            <a:endParaRPr lang="en-US" sz="10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 сосуды: система движения крови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создаёт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Ритмические сокращения сердца поддерживают движение крови по сосудам. За счёт этого тканям непрерывно доставляются кислород и питательные вещества, а продукты обмена вовремя удаляются.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Артерии, вены, капилляры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несут кровь от сердца, вены возвращают её обратно, а капилляры соединяют обе сети. Именно в капиллярах происходит основной обмен веществ между кровью и клетками.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через стенку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капилляров очень тонкая, поэтому через неё легко проходят кислород, углекислый газ, вода и растворённые вещества. Это делает капилляры ключевым звеном транспортной системы.
</a:t>
            </a:r>
            <a:endParaRPr lang="en-US" sz="11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 малый круги кровообращения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обеспечивает газообмен в лёгких, а большой — снабжение всех органов кислородом и питательными веществами.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круга работают последовательно и дополняют друг друга; капилляры остаются главным местом обмена между кровью и клетками.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и тканевая жидкость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Капиллярный фильтрат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плазмы выходит из капилляров и образует тканевую жидкость. Она окружает клетки, доставляя им вещества и принимая продукты обмена, прежде чем вернуться в сосудистое русло.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лимфу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тканевая жидкость попадает в лимфатические капилляры, она становится лимфой. По лимфатическим сосудам она движется к крупным протокам и затем снова возвращается в кровь.
</a:t>
            </a:r>
            <a:endParaRPr lang="en-US" sz="983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выполняют роль биологического фильтра. В них задерживаются чужеродные частицы и микроорганизмы, а клетки иммунной системы запускают ответ на возможную инфекцию.
</a:t>
            </a:r>
            <a:endParaRPr lang="en-US" sz="959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жиров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особенно важна после всасывания жиров в кишечнике. С её помощью липиды, не поступая сразу в кровь, доставляются к органам и используются как источник энергии.
</a:t>
            </a:r>
            <a:endParaRPr lang="en-US" sz="9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 минеральных веществ у растений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движения воды и солей от почвы к листьям и обратно через испарение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 флоэма как проводящие ткани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вниз и к запасам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распределяет органические вещества, главным образом сахарозу, от листьев к корням, плодам, семенам и молодым органам, где идёт рост или накопление запасов.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ксилемы и флоэмы связывает все части высшего растения. Благодаря этому корни, стебель и листья функционируют как целостный организм.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переносит воду и минеральные соли от корней к листьям. Её проводящие элементы — сосуды и трахеиды, образующие непрерывные пути для восходящего тока.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и работа устьиц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как испаритель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поперечном разрезе листа видны клетки мякоти, проводящие пучки и устьице на поверхности эпидермиса. Через это отверстие водяной пар уходит наружу, а ток воды по ксилеме не прекращается.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Замыкающие клетки в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замыкающие клетки управляют щелью устьица, меняя её ширину. Когда света достаточно и воды в растении хватает, устьице открывается; при неблагоприятных условиях оно сужается, уменьшая потери влаги.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газа и 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не только испаряют воду, но и обеспечивают поступление углекислого газа для фотосинтеза. Поэтому лист постоянно ищет равновесие между газообменом и сохранением водных ресурсов.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скорость транспирации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внешней среды быстро отражаются на испарении воды, поэтому растения вынуждены постоянно регулировать работу устьиц.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транспирацию усиливают тепло и ветер, а высокая влажность её подавляет; свет действует через раскрытие устьиц.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транспорта веществ у животных и растений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общую задачу транспорта и различие в структурах, которые её выполняют.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пути переноса, у обеих групп процесс обеспечивает питание клеток, удаление продуктов обмена и поддержание гомеостаза.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«Транспорт веществ у организмов»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транспорта веществ с обменом веществ и выделением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для 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подводит к клеткам кислород и органические вещества, без которых невозможны клеточное дыхание и получение энергии для всех жизненных процессов.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продуктов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кровеносная и проводящая системы уносят углекислый газ, мочевину, избыток воды и другие вещества, которые должны быть удалены из организма.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у 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позвоночных основную роль в удалении продуктов обмена выполняют почки; дополнительно участвуют лёгкие, кожа и кишечник, каждый выводя свою часть веществ.
</a:t>
            </a:r>
            <a:endParaRPr lang="en-US" sz="939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 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часть ненужных веществ покидает организм через устьица, листопад, корневые выделения и смоляные ходы, связывая транспорт с обменом и защитой.
</a:t>
            </a:r>
            <a:endParaRPr lang="en-US" sz="10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53" y="1808825"/>
            <a:ext cx="31770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5977" y="1808825"/>
            <a:ext cx="370650" cy="42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транспорте веществ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транспорта помогает объяснить обезвоживание, отёки и гипоксию, а также подсказывает, почему для организма так важны вода, движение и нормальная работа сердца.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кровообращении используют при оценке пульса, давления и состояния тканей. Они помогают врачам вовремя замечать нарушения снабжения органов кислородом и питательными веществами.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сбои в поступлении воды и солей ведут к увяданию и снижению урожайности. Поэтому агрономы учитывают полив, питание почвы и условия испарения.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важен для понимания водного баланса, выносливости и влияния среды на живые организмы. Эти знания применяют в экологии, спорте и при оценке нагрузки.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 — основа целостности организма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связывает клетки и органы в единую систему, поддерживая питание, дыхание, выделение и постоянство внутренней среды у всех живых организмов.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2026-06-01T18:50:10Z</dcterms:created>
  <dcterms:modified xsi:type="dcterms:W3CDTF">2026-06-01T18:50:10Z</dcterms:modified>
</cp:coreProperties>
</file>