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работы мозга и его влияния на поведение человека и животных.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учение о высшей нервной деятельности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учения о нервной деятельности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о высшей нервной деятельности развивалось в XIX–XX веках. И.П. Павлов впервые описал условные и безусловные рефлексы, что заложило основы современной психологии и биологии.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 — это сложные процессы в коре головного мозга, обеспечивающие обучение и адаптацию организма к новым условиям.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Высшая нервная деятельность: определение и функции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анализ окружающей среды и формирование второй сигнальной системы — речи, уникальной для человека.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формируются индивидуальные привычки и коллективные навыки, влияющие на поведение.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отделы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мозг включает кору больших полушарий, подкорковые структуры, мозжечок и ствол мозга. Каждый отдел выполняет специфические функции, обеспечивая жизнедеятельность и реакцию на стимулы.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головного мозга и его роль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коры головного мозга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отвечает за высшие нервные процессы: обучение, память и формирование условных рефлексов, что важно для сложного поведения.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врождённые, автоматически возникающие реакции организма, такие как моргание при ярком свете и сосание у младенца, обеспечивающие защиту и выживание.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их управления располагается в подкорковых структурах и спинном мозге, что позволяет быстро реагировать без участия сознания.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рефлексы: природа и примеры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рефлексы: характер и формирование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приобретаются опытом и формируются при многократном сочетании условных и безусловных раздражителей.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— выработка слюноотделения у собак на звонок после повторного объединения звука с подачей пищи.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Базой для их формирования служит кора больших полушарий, отвечающая за обучение и память.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могут исчезать при отсутствии повторных подкреплений, демонстрируя их изменчивость.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образования условного рефлекса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формирования условной реакции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1959333"/>
            <a:ext cx="4821300" cy="16661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различия между условными и безусловными рефлексами демонстрируют их функции и механизмы.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опытом, безусловные — генетически закреплены.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условных и безусловных рефлексов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 биологии для 8 класса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коры больших полушарий в высшей нервной деятельности
</a:t>
            </a:r>
            <a:endParaRPr lang="en-US" sz="1977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коры мозга в обучении и памяти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больших полушарий анализирует сенсорную информацию и формирует новые нейронные связи. Это ключевой процесс для запоминания и освоения навыков, обеспечивающий адаптацию человека к меняющимся условиям.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как основа речи и сознания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человека кора занимает большую часть мозга и отвечает за развитие речи, сознательные действия и сложное поведение. Её активность позволяет человеку мыслить абстрактно и общаться с окружающими.
</a:t>
            </a:r>
            <a:endParaRPr lang="en-US" sz="138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Павлов исследовал условные рефлексы на примере собак, сочетая звуковой сигнал с пищей, чтобы вызвать реакцию слюноотделения на звонок без пищи.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Павлова: методика и выводы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показали, что формирование условных рефлексов зависит от повторения и временных связей в коре мозга, подтверждая роль высшей нервной деятельности в поведении.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4131" y="1205475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высшей нервной деятельности: сангвиник, холерик и другие
</a:t>
            </a:r>
            <a:endParaRPr lang="en-US" sz="2064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Сангвиник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Активный и жизнерадостный тип с быстрой сменой настроения. Обладает уравновешенной нервной системой и адаптируется к изменяющимся условиям легко и быстро.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Холерик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Энергичный и решительный человек с быстрыми реакциями. Иногда проявляет вспыльчивость, но обладает большой силой нервных процессов и высокой активностью.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Флегматик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рассудительный тип с устойчивыми, медленными реакциями. Отличается выдержкой и способностью к длительному сосредоточению на задаче.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Меланхолик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Чувствительный и эмоциональный человек, склонный к переменам настроения. Его нервная система склонна к быстрой утомляемости и повышенной восприимчивости.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воспринимают различные внешние стимулы, такие как свет, звук и запахи, которые становятся источником информации для нервной системы организма.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внешних раздражителей на нервную деятельность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обрабатывает полученные сигналы, формируя реакции и адаптируя поведение в зависимости от значимости каждого раздражителя и ситуации в целом.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повторение одних и тех же стимулов способствует образованию прочных нервных связей, становящихся основой устойчивых привычек и навыков.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в высшей нервной деятельности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729400" y="13222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торможение возникает при появлении новых сильных раздражителей, отвлекающих внимание и временно подавляющих текущие нервные процессы.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29400" y="2171583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торможение проявляется при многократном отсутствии подкрепления условного раздражителя, что приводит к постепенному угасанию первоначальной реакции.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729400" y="3011392"/>
            <a:ext cx="7819200" cy="58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Торможение помогает регулировать поведение, предотвращая чрезмерную активность и защищая нервную систему от перегрузок информацией.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729400" y="3839050"/>
            <a:ext cx="7819200" cy="61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обеспечивают гибкость и адаптивность реакции организма к изменяющейся среде, сохраняя устойчивость деятельности нервной системы.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формируется благодаря многократному повторению действий, что приводит к автоматизации и высокой точности выполнения, как при езде на велосипеде или плавании.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возникает из устойчивых условных рефлексов и закрепляется в мозге как постоянные нервные связи, обеспечивающие быстрое реагирование без сознательных усилий.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и привычки: физиологическая основа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Кратковременная память удерживает информацию на короткий период, позволяя временно сохранять и обрабатывать данные для текущих действий и решений.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Физиология памяти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Долговременная память отвечает за закрепление знаний и навыков на длительный срок через структурные изменения в нервных клетках и их синапсах.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памяти распределены по разным отделам мозга, которые совместно обеспечивают эффективное запоминание и воспроизведение информации.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мышление как проявления высшей нервной деятельности
</a:t>
            </a:r>
            <a:endParaRPr lang="en-US" sz="2726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Речевое общение у человека является выражением второй сигнальной системы, где слова служат условными знаками, передающими информацию и эмоции.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способствует формированию абстрактного мышления, позволяя анализировать сложные ситуации и строить логические рассуждения.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Мышление тесно связано с речью, обеспечивая планирование действий, решение задач и освоение новых знаний в различных сферах жизни.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 и мышления способствует социальной адаптации и успешному взаимодействию человека с окружающим миром.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1353335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1353335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учения о ВНД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формирование навыков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принципов условных рефлексов помогает разрабатывать методы обучения, учитывающие особенности восприятия и запоминания. Это способствует эффективному формированию навыков и привычек у учеников.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3376850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коррекция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механизмов нервной деятельности применяется для лечения нервных расстройств и формирования здоровых привычек. Знания помогают модифицировать нежелательное поведение как у детей, так и у животных.
</a:t>
            </a:r>
            <a:endParaRPr lang="en-US" sz="138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Положительные эмоции усиливают процессы памяти и внимание, способствуя мотивации и лучшему усвоению новой информации в нервной системе.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эмоций и высшей нервной деятельности
</a:t>
            </a:r>
            <a:endParaRPr lang="en-US" sz="2576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Стресс и негативные состояния снижают устойчивость нервных связей, что затрудняет обучение и может приводить к нарушениям поведения и психического здоровья.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изучают, как эмоциональные реакции влияют на нейронные механизмы, помогая создавать эффективные методы психокоррекции и обучения.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" y="-290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изучения мозга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85825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Магнитно-резонансная томография (МРТ)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МРТ позволяет получать подробные изображения и отслеживать активность головного мозга в реальном времени при выполнении различных заданий. Это важно для понимания функций коры головного мозга.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810150" y="2180525"/>
            <a:ext cx="3480900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Электроэнцефалография (ЭЭГ)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ЭЭГ фиксирует электрическую активность нейронов, регистрируя волны мозга. Этот метод помогает выявлять особенности нервной деятельности и изучать влияние различных факторов на работу мозга.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Учение раскрывает сложный механизм работы мозга, формируя базу для развития наук и практик. Оно помогает понимать, как создаются навыки, поддерживается здоровье и развивается личность человека.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учения о высшей нервной деятельности в современности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2026-05-09T14:20:30Z</dcterms:created>
  <dcterms:modified xsi:type="dcterms:W3CDTF">2026-05-09T14:20:30Z</dcterms:modified>
</cp:coreProperties>
</file>