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музыкой моего народа и музыкой других народов нет непереходимых границ
</a:t>
            </a:r>
            <a:pPr algn="l" indent="0" marL="0">
              <a:lnSpc>
                <a:spcPct val="90000"/>
              </a:lnSpc>
              <a:buNone/>
            </a:pPr>
            <a:r>
              <a:rPr lang="en-US" sz="18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 путешествуют, дружат и узнают друг друга.
</a:t>
            </a:r>
            <a:endParaRPr lang="en-US" sz="185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издавна встречались на дорогах, рынках и праздниках. Они слушали чужие песни, запоминали их и переносили в свою жизнь, поэтому в музыке разных стран появились общие черты.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похожие мелодии встречаются у разных народов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738" y="1291100"/>
            <a:ext cx="225675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291100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языком чувств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колыбельные звучат мягко и спокойно. Медленный ритм и тихая мелодия помогают малышу успокоиться и уснуть, даже если слова разные.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песни обычно становятся быстрее, звонче и ярче. Так музыка словно улыбается вместе с людьми, когда они празднуют, танцуют и радуются встрече.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радость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Тихие, плавные мелодии передают ласку, любовь к дому и добрые пожелания. Такие чувства понятны детям и взрослым почти в любой стране.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и забота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музыка звучит медленно и чуть ниже, она может рассказать о печали или ожидании. Люди в разных странах слышат эти настроения очень похоже.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и грусть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меняется в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переходят от купцов, путешественников, моряков и музыкантов. Люди слышат их, запоминают и поют дальше, иногда уже с новыми словами и знакомым напевом.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она становится своей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стране к мелодии добавляются местный язык, ритм и любимые движения. Так песня получает новую жизнь и становится частью другой культуры.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переходят из страны в страну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народов есть струнные инструменты, например гитара, скрипка, балалайка и домра. Они отличаются формой и размером, но все умеют петь по-своему.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инструменты, например флейта, звучат по-разному в разных странах. Но их задача одна: делать музыку заметной, яркой и легко узнаваемой.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инструменты, такие как барабан, помогают удерживать ритм. Их звук зависит от материала корпуса и кожи, а ещё от силы удара и движения рук.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инструменты у разных народов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общий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задаёт ровный пульс, и люди начинают двигаться вместе. Даже без слов всем понятно, где шаг, хлопок или поворот.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знакомые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Круги, притопы, хлопки и повторяющиеся шаги помогают танцорам чувствовать друг друга. Так проще не сбиться и двигаться дружно.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танцует как одна команда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ритм понятен, участники легче подстраиваются друг под друга. Танец становится похожим на игру, где никто не остаётся в стороне.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ритм делает людей ближе. Он помогает почувствовать, что рядом не чужие, а товарищи по празднику и веселью.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 ритм сближают людей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праздников, обрядов и семейных событий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свадьбе звучат добрые пожелания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свадьбах песни помогают поздравить молодых, пожелать им счастья и долгой жизни вместе. Мелодия обычно светлая и торжественная, чтобы праздник запомнился надолго. В разных странах такие песни похожи по настроению и теплу.
</a:t>
            </a:r>
            <a:endParaRPr lang="en-US" sz="964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праздник встречает гостей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встречают весну, они поют о солнце, зелени и обновлении. Эти песни звучат легко и радостно, будто природа сама хлопает в ладоши. У многих народов такие мелодии очень похожи по бодрому характеру.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звучат песни про дом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столом, у колыбели или на семейном торжестве часто звучат добрые песни о доме, маме и близких. Они просты, ласковы и понятны каждому. В них слышится забота, которая есть у всех народов.
</a:t>
            </a:r>
            <a:endParaRPr lang="en-US" sz="9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народы чаще слышат музыку друг друга на рынках, праздниках и в дороге. Поэтому похожие мелодии появляются быстрее и живут дольше.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пограничных местах могут смешиваться языки, ритмы и напевы. Тогда одна мелодия напоминает сразу две или три музыкальные традиции.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Музыканты перенимают способы игры, движения и даже любимые припевы. Потом они добавляют своё, и песня начинает звучать по-новому.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общения между соседями, тем заметнее родство музыки. Это особенно хорошо слышно там, где рядом живут разные народы.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особенно влияют друг на друга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часто берут народную песню и превращают её в новое произведение. Простая мелодия может зазвучать в хоре, в оркестре или как танцевальная пьеса.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напев остаётся узнаваемым: сохраняются его настроение, ритм и особые интонации. Значит, народная музыка не исчезает, а продолжает жить в новой форме.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Композиторы используют народные мелодии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012" y="3301950"/>
            <a:ext cx="185700" cy="148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развивается через обмен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инструмент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Инструмент, который услышали у другого народа, может понравиться и стать своим. Тогда его начинают использовать в местных песнях и танцах.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варианты мелодий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пробуют играть знакомый напев иначе: быстрее, медленнее или с другим ритмом. Так одна мелодия получает несколько интересных версий.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любопытство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меняется, когда люди хотят слушать друг друга и учиться новому. Обмен песнями делает её богаче, как большая шкатулка с сюрпризами.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песнях люди рассказывают о доме, семье и родной земле, потому что эти чувства знакомы каждому ребенку и взрослому, где бы он ни жил.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часто звучат река, поле, ветер, солнце, дорога и праздник. Природа и повседневная жизнь становятся понятными образами для разных народов.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песнях говорят о дружбе, труде и ожидании встречи, мелодии разных стран начинают звучать близко по настроению, даже если слова совсем разные.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темы в песнях разных народов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узнавать других людей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концерте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слушают песню на незнакомом языке и сначала улыбаются из-за необычного звучания. Но потом они узнают в ней знакомую радость, и музыка уже кажется не чужой, а близкой и доброй.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семейном празднике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стране гость слышит веселую мелодию, похожую на ту, что поют дома. Он не понимает всех слов, зато легко угадывает настроение. Так музыка помогает почувствовать уважение и интерес к чужой культуре.
</a:t>
            </a:r>
            <a:endParaRPr lang="en-US" sz="9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0800" y="14561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мелодия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рождается в народе и долго живет в памяти людей. Ее поют на праздниках, в дороге и дома.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1288950" y="2648400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мелодия начинает звучать иначе: быстрее, тише или с другими словами. Но ее узнают по напеву и ритму.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1877125" y="38875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Песню снова и снова исполняют новые люди. Так она сохраняет память о прошлом и остается частью настоящего.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меняется и сохраняется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 встречается с людьми, запоминается и получает новые черты в другой культуре.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мелодия переходит от народа к народу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колыбельной легко узнать: она тихая, плавная и ласковая.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урока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встречаются в песнях многих народов, потому что всем детям нужны забота, спокойствие и добрые слова.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мелодиях остаются следы дорог, торговли и путешествий. Иногда мотив, услышанный когда-то давно, начинает жить сразу в нескольких странах и напоминает о встречах людей.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мелодии похожи на музыкальную тропинку: по ней прошли люди с разными языками и обычаями. Поэтому народная музыка кажется особенно живой и интересной.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хранит следы старых встреч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разных народов связана между собой: у нее бывают похожие ритмы, темы и способы исполнения, которые легко узнать даже с первого прослушивания.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народной музыке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инструменты и похожие чувства делают песни ближе друг к другу. Из-за этого музыка помогает людям слышать не только звуки, но и настроение.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тоже важны. Они делают музыкальный мир ярким, как коробка с разными карандашами, где каждый цвет нужен по-своему.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учит уважать чужую культуру и замечать общее между людьми. Это очень полезный навык для дружбы и общения.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легко переходит от одного народа к другому: его можно услышать, запомнить и повторить. Так мелодия начинает новую жизнь в другом месте.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музыкальные границы не являются непереходимыми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любят учиться друг у друга, пробовать незнакомые инструменты и менять знакомые ритмы. От этого музыка становится богаче и интереснее.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традиции встречаются, они не спорят, а иногда дружат и смешиваются. Так появляются красивые новые варианты песен и танцев.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174303"/>
            <a:ext cx="4490400" cy="33546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4550" y="13332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напевы и ритмы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народов встречаются колыбельные, танцевальные ритмы и припевы, которые легко запоминаются. Даже если слова разные, мелодия может казаться очень знакомой.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204550" y="3097947"/>
            <a:ext cx="33993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чувства в разных песнях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бывают веселыми, торжественными или задумчивыми. Когда настроение похоже, музыка звучит близко и помогает людям понимать друг друга без перевода.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музыкального родства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объединяет людей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показывает, что у людей разных стран много общего: чувства, мечты, память и радость. Народные мелодии путешествуют, меняются и продолжают жить, соединяя людей без границ.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2026-05-24T21:17:23Z</dcterms:created>
  <dcterms:modified xsi:type="dcterms:W3CDTF">2026-05-24T21:17:23Z</dcterms:modified>
</cp:coreProperties>
</file>