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темперамент как проявления работы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система формирует наши реакции и поведение?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эмоции и темперамент изучают в биологии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кажутся личным переживанием, но у них есть биологическая основа: работают мозг, нервы и гормоны. В подростковом возрасте реакции часто усиливаются, поэтому тема особенно заметна в учебе и общении со сверстниками.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эмоции с биологической точки зрения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возникают ненадолго и сразу после события, мысли или сообщения. Они помогают организму быстро понять, что происходит: есть ли опасность, польза, неожиданность или повод для действия.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эмоции видны на ответе у доски, на контрольной, во время ссоры или радостной встречи. По ним легко заметить, насколько ситуация значима для человека прямо сейчас.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не мешают, а помогают выживать и ориентироваться в мире. Благодаря им человек быстрее замечает важное, избегает риска, запоминает полезный опыт и лучше приспосабливается к условиям.
</a:t>
            </a:r>
            <a:endParaRPr lang="en-US" sz="999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базовым эмоциям относят радость, страх, гнев, удивление, грусть, отвращение и интерес. Каждая из них по-своему подсказывает человеку, как реагировать на ситуацию и что делать дальше.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эмоции связаны с ситуацией, внешними проявлениями и биологическим смыслом.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эмоции появляются в разных обстоятельствах, но каждая помогает организму быстро приспособиться к ситуации.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«Эмоции»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эмоции, их признаки и значение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эмоции проявляются в организме
</a:t>
            </a:r>
            <a:endParaRPr lang="en-US" sz="3715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часто меняется вместе с эмоцией: голос становится громче, тише, резче или дрожащим. По темпу речи тоже легко заметить страх, радость или раздражение.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речь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 дыхание, пульс, потоотделение, тонус мышц и даже цвет кожи. Поэтому волнение иногда заметно по дрожи, покраснению или учащенному сердцебиению.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тела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сильных переживаниях человек может напрячься, сжать кулаки, отступить назад или, наоборот, резко сделать шаг вперед. Поза показывает внутреннее состояние не хуже слов.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и поза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сразу отражаются на мимике: меняются выражение глаз, положение губ, бровей и уголков рта. По лицу часто можно понять настроение человека еще до слов.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взгляд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внешнего сигнала к ответу организма и поведению человека.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эмоциональная реакция
</a:t>
            </a:r>
            <a:endParaRPr lang="en-US" sz="341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темперамент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связан с особенностями нервной системы, которые человек получает от рождения. Он влияет на скорость реакции, силу переживаний, устойчивость к нагрузке и подвижность поведения.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Врожденная основа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темперамент не пропадает, хотя поведение может меняться благодаря опыту, воспитанию и привычкам. Человек учится управлять реакциями, но его природный стиль сохраняется.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исчезает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темперамента заметны уже в детстве: кто-то быстро включается в игру, кто-то дольше привыкает к новому, а кто-то особенно остро реагирует на шум и перемены.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рано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не делит людей на хороших и плохих. Он лишь описывает, как человек обычно реагирует на события, нагрузку, общение и изменения вокруг.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оценка личности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темперамента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основные различия в темпе, эмоциональности и устойчивости поведения.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темперамента различаются по темпу и силе реакций, но в жизни чаще встречаются смешанные черты.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классической типологии темперамента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«лучшие» и «худшие» типы, а разные способы реагировать на одну и ту же школьную ситуацию.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реакции и устойчивость к напряжению распределяются по-разному, поэтому одинаковый стресс переживается каждым типом по-своему.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и устойчивости реакции у разных темпераментов
</a:t>
            </a:r>
            <a:endParaRPr lang="en-US" sz="3633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 основе учебного описания темпераментов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Холерик: сильные стороны и трудности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 легко включается в новое дело, быстро принимает решения и часто действует без долгих раздумий. Это помогает ему сразу брать инициативу и не теряться в неожиданной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Холерику помогают пауза перед ответом, чередование работы и отдыха, а также привычка доводить начатое до конца. Тогда его энергия становится не помехой, а ресурсом.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учитывать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сильных эмоций холерику бывает трудно сдержаться: он может говорить резко, спорить и раздражаться. В коллективе это иногда приводит к напряжению и конфликтам.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 общении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нередко бывает смелым, энергичным и решительным. Он способен быстро организоваться, защитить свою позицию и начать работу, когда другим еще требуется время на раскачку.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Сангвиник: подвижность и общительность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 обычно быстро знакомится, охотно разговаривает и легко чувствует себя в новой компании. Ему проще включаться в совместную работу, где важны контактность и быстрый обмен мнениями.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входит в контакт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однообразной работе сангвиник может отвлекаться, терять интерес и не доводить начатое до конца. Ему полезны четкие цели, короткие этапы и напоминание о завершении задачи.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внимания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его преимуществам относят оптимизм, гибкость, инициативность и умение поддержать общий настрой. В классе такой ученик нередко оживляет обсуждение и быстрее реагирует на задания.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темперамент помогает без долгих раздумий переходить от одного дела к другому. Сангвиник часто сохраняет бодрость даже при изменении планов и быстрее приспосабливается к новому режиму.
</a:t>
            </a:r>
            <a:endParaRPr lang="en-US" sz="99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переключается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Флегматик: спокойствие и устойчивость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 не спешит и сначала внимательно присматривается к задаче. Ему нужно немного больше времени, чтобы включиться в работу, зато затем он действует ровно и без лишней суеты.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старт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 обычно меньше подвержен резким эмоциональным колебаниям. Его поведение выглядит ровным и предсказуемым, поэтому рядом с ним часто ощущается спокойная рабочая обстановка.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настроение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ценят за терпение, усидчивость и умение долго сохранять работоспособность. Флегматик хорошо справляется с заданиями, где важны аккуратность, последовательность и спокойный темп.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в деле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трудное для флегматика — быстрые изменения, неожиданные требования и необходимость мгновенно переключаться. В таких ситуациях помогают понятный план, время на подготовку и заранее известный порядок действий.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перестройки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меланхолика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Тонкое восприятие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 замечает настроение людей, интонацию и мелкие изменения в обстановке. Благодаря этому он часто понимает ситуацию глубже, чем кажется со стороны.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 внимание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ученик обычно внимателен к чужим переживаниям, аккуратен в делах и старается никого не задеть. Ему важно, чтобы отношения были спокойными и уважительными.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спокойствии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суеты и частых перемен меланхолику труднее сохранять уверенность. Ему лучше работать в предсказуемой обстановке, где есть время подумать и спокойно выполнить задание.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Ранимость к критике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слова, шум и спешка могут сильно утомлять меланхолика. Небрежная критика воспринимается им болезненно, поэтому особенно важны тактичность и доброжелательный тон.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условные различия по четырем признакам. Это не оценка личности, а удобный способ увидеть, как по-разному проявляется один и тот же школьный стресс.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темперамента есть свои сильные стороны и уязвимые места. Понимание этих различий помогает не сравнивать людей, а подбирать подходящий режим работы.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Темпераменты в сравнении по основным признакам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«Эмоции и темперамент»; условная сравнительная оценка по 5-балльной шкале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чувства и настроение в повседневной жизни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выходит отвечать и вдруг замечает, что забыл важную формулу. Секунду назад он был спокоен, а теперь испытывает волнение и страх. Через несколько минут переживание ослабевает, когда ситуация заканчивается.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 и всплеск эмоции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Маша помогает однокласснице разобраться с задачей и уже не в первый раз радуется их общению. Это не мгновенная реакция, а более устойчивое отношение, которое проявляется в заботе, доверии и уважении.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 устойчивое чувство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Петя пришел в школу без особой причины немного уставшим, и это состояние сохранялось почти до конца дня. Настроение не связано с одним событием, но влияет на то, как человек учится, разговаривает и реагирует на мелочи.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 весь день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саморегуляции: от осознания переживания до выбора безопасного ответа. Основа процесса — работа коры больших полушарий.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остановиться и управлять сильной эмоцией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«Темперамент и характер»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задает только природную основу поведения. Характер складывается в жизни, поэтому один и тот же тип может проявляться очень по-разному.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черт характера формируется у человека под влиянием опыта, воспитания и привычек.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
</a:t>
            </a:r>
            <a:endParaRPr lang="en-US" sz="8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учитывать темперамент в учебе и общении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с быстрой реакцией полезно сначала остановиться и проверить себя, а уже потом отвечать. Такая привычка помогает не спорить резко, меньше ошибаться и спокойнее вести себя в классе.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Быстрым — пауза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ранимого ученика особенно важны доброжелательный тон, предсказуемость и отсутствие лишнего шума. Спокойная атмосфера снижает тревогу и помогает сосредоточиться на учебе.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Чувствительному — поддержка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Спокойному ученику легче работать, когда задания идут по понятной последовательности. Дополнительное время на включение в работу помогает ему показать свои сильные стороны без лишнего напряжения.
</a:t>
            </a:r>
            <a:endParaRPr lang="en-US" sz="984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Флегматику — время и порядок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Подвижному и общительному ученику важно не только начинать дело, но и завершать его. Здесь помогают план, отметки о выполнении и короткие промежуточные цели.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Сангвинику — доводить до конца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трудности встречаются чаще всего и какие приемы помогают учиться спокойнее, увереннее и результативнее.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особенностей темперамента делает обучение более спокойным и продуктивным. Подходящие условия помогают раскрыть сильные стороны каждого ученика.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«Эмоции и темперамент»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разным темпераментам в школе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показывают, как организм реагирует на события, а темперамент задает врожденный стиль поведения. Понимание этих особенностей делает учебу и общение спокойнее, уважительнее и осознаннее.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темперамент помогают понять человека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2026-06-01T11:31:48Z</dcterms:created>
  <dcterms:modified xsi:type="dcterms:W3CDTF">2026-06-01T11:31:48Z</dcterms:modified>
</cp:coreProperties>
</file>