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Чехов. «Крыжовник»: человек, мечта и цена счастья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мечте, самообмане и настоящем счастье.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время перемен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писал в конце XIX века, когда Россия быстро менялась, а бедность и социальное неравенство были особенно заметны. В его рассказах важны не громкие события, а внутренний выбор человека и то, к чему приводит его мечта.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поданы не напрямую, а через разговор Ивана Ивановича и Буркина. Благодаря этому история звучит как живое воспоминание, а не как сухой пересказ.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композиции: рассказ в рассказе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сюжет о Николае Ивановиче раскрывается постепенно. Читатель сначала слышит оценку, а потом узнаёт, почему она возникла и что скрыто за внешним благополучием героя.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композиция помогает соединить частный случай с общим вопросом. Чехов показывает не только судьбу одного человека, но и опасность самообмана, привычки к сытости и духовной пустоты.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рассказа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Иванович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Иванович говорит спокойно, но с тревогой. Через его слова слышится нравственная оценка происходящего и забота о человеческой совести.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Иванович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Иванович живёт мечтой о тихой, удобной жизни в собственном имении. Его образ показывает, как желание комфорта может заслонить всё остальное.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Николая Ивановича о собственном имении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мечта связана не с пользой для людей и не с трудом, а с покоем, сытостью и ощущением собственной важности. Чехов подчёркивает узость такого желания.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долго отказывает себе почти во всём, чтобы накопить деньги на небольшое имение. Для него это становится главной целью и смыслом жизни.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всё остальное отходит на второй план. Ради будущего благополучия Николай Иванович готов терпеть лишения, но не задумывается, какой станет его душа.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Николай Иванович после исполнения мечты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 имение, герой чувствует себя довольным и значительным. Кажется, что цель достигнута, и жизнь наконец удалась.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меняется внешне и внутренне: становится полнее, увереннее, привыкает к сытости и удобству. При этом чужие трудности интересуют его всё меньше.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что внешнее благополучие не равно счастью. За спокойной жизнью героя скрывается духовная бедность и ограниченность.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крыжовника как символ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Крыжовник становится знаком мелкого счастья, которое важно только самому человеку. Его кислый вкус напоминает, какой ценой была куплена мечта.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помогает понять мысль Чехова: желание может исполниться, но не сделать человека лучше. Если в жизни нет совести и сочувствия, радость оказывается пустой.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герои по-разному понимают счастливую жизнь и её смысл.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представления о счастье в рассказе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Николая Ивановича главное — удобство, у Ивана Ивановича — нравственная ответственность.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А.П. Чехова «Крыжовник», 1898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Иванович не только рассказывает историю, но и оценивает её. Его речь заставляет читателя задуматься о совести и человеческом достоинстве.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Иванович как голос нравственного вывода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тревожит, что человек может привыкнуть к сытости и перестать видеть чужую боль. Для Чехова это важный признак духовной опасности.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этого героя звучит главный вывод рассказа: нельзя жить только ради себя. Память, сострадание и ответственность делают человека по-настоящему человеком.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38564"/>
            <a:ext cx="4000500" cy="18884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рассказов помогает увидеть общую мысль о несвободе человека.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«Маленькая трилогия» Чехова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рассказа показывают, как страх, привычка или мечта могут лишить человека свободы.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Чехов. «Человек в футляре», «Крыжовник», «О любви»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успокаивает читателя: за внешним благополучием героя Чехов показывает внутреннюю пустоту и тревогу, которая не исчезает даже после исполнения мечты.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Иванович воспринимает историю брата не как частный случай, а как тревожный пример того, как человек привыкает к сытости и перестаёт думать о других.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страницы заставляют задуматься, может ли счастье быть настоящим, если оно строится только на личном удобстве и равнодушии к чужой боли.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рассказ превращается в нравственный вопрос: как жить так, чтобы мечта не отдалила человека от совести, сострадания и ответственности перед людьми.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финала рассказа
</a:t>
            </a:r>
            <a:endParaRPr lang="en-US" sz="22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главная мысль рассказа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 в рассказе А.П. Чехова «Крыжовник».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раскрывает Николая Ивановича через бытовые подробности: его привычки, разговоры, отношение к еде и дому. Именно в этих мелочах становится заметен характер героя.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использует мягкую иронию: герой выглядит смешным из-за своей самодовольной мечты, но вместе с тем вызывает сожаление, потому что его жизнь бедна внутри.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внешним благополучием и внутренней ограниченностью делает образ особенно точным. Читатель видит не карикатуру, а живого человека с понятными слабостями.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такой манере рассказ звучит просто, но оставляет сильное впечатление. Чехов показывает, что небольшая деталь может раскрыть целую судьбу и её нравственный смысл.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ирония Чехова
</a:t>
            </a:r>
            <a:endParaRPr lang="en-US" sz="22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изменения связаны не с событиями, а с тем, как рассказчик оценивает увиденное и услышанное.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рассказа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финалу, тем сильнее нравственное напряжение: комическое постепенно уступает место серьёзному разговору о совести.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рассказа А.П. Чехова «Крыжовник»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бытовой фон рассказа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как мечта о покое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века собственное имение считалось для многих символом достатка и спокойной жизни. У Чехова эта мечта показана без блеска: важнее не богатство, а привычка героя замкнуться в своём маленьком мире.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богатыми и бедными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рассказа заметно, что благополучие одних соседствует с нуждой других. Чехов не объясняет историю страны напрямую, но даёт почувствовать социальную несправедливость через бытовые детали и разговоры героев.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вместо громких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повествования нет сражений или больших открытий. Есть дом, еда, привычки и семейная история, по которым читатель понимает жизнь эпохи и видит, как узкая мечта меняет человека изнутри.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повторяющиеся образы помогают понять смысл произведения.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рассказа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связывают бытовую историю с нравственным выводом: внешнее удобство не заменяет духовной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А.П. Чехова «Крыжовник»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8977" y="2067176"/>
            <a:ext cx="212850" cy="28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68241"/>
            <a:ext cx="271200" cy="241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важен для школьника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мечта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Николая Ивановича легко запоминается, потому что в ней есть ясное желание и долгий путь к нему. Школьнику нетрудно увидеть, как сильная мечта может подчинить себе всю жизнь.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и итог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долго ждёт исполнения желания, а затем получает совсем не ту радость, которую представлял. Это помогает понять, что результат не всегда совпадает с мечтой и ожиданиями.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жизнь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много узнаваемых бытовых деталей: дом, еда, привычки, разговоры. Благодаря этому текст кажется близким и показывает, как повседневность влияет на характер человека.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 людях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замечать чувства других и не путать удобство с настоящим счастьем. Для школьника это важный пример того, что доброта и совесть делают жизнь глубже.
</a:t>
            </a:r>
            <a:endParaRPr lang="en-US" sz="8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проблемы связаны между собой и показывают, как легко человек начинает оправдывать собственное благополучие.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проблемы осуждает Чехов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опасность, по Чехову, — не богатство само по себе, а привычка жить только для себя и перестать видеть чужую беду.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проблематики рассказа А.П. Чехова «Крыжовник»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объединяет сатиру и серьёзное размышление о жизни. Чехов смеётся над узкой мечтой героя, но одновременно показывает, как опасно подменять смысл жизни удобством.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Николая Ивановича доказывает, что исполнение желания само по себе не делает человека счастливым. Важнее то, каким он становится после своей победы.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напоминает: совесть, внимание к людям и способность сострадать значат больше, чем сытый покой. Без них благополучие остаётся только внешней оболочкой.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«Крыжовник» — не просто история о поместье, а рассказ о нравственном выборе. Он учит смотреть шире собственного интереса и видеть жизнь других людей.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смыслы «Крыжовника»
</a:t>
            </a:r>
            <a:endParaRPr lang="en-US" sz="22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«Крыжовник» показывает, что мечта, замкнутая только на личном удобстве, делает человека духовно беднее. Чехов убеждает: настоящее счастье связано с совестью, вниманием к людям и ответственностью за свою жизнь.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счастье и ответственность в рассказе Чехова
</a:t>
            </a:r>
            <a:endParaRPr lang="en-US" sz="283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2026-05-22T21:13:45Z</dcterms:created>
  <dcterms:modified xsi:type="dcterms:W3CDTF">2026-05-22T21:13:45Z</dcterms:modified>
</cp:coreProperties>
</file>