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Фольклор: народная мудрость, память и творчество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устные произведения народа: сказки, былины, песни, пословицы, загадки и обряды.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фольклор и как он возник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появился задолго до книг. Люди передавали тексты устно — дома, на праздниках, во время труда и в обрядах. Так появлялись разные варианты одной сказки или песни, а вместе с ними — сохранённый жизненный опыт народа.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фольклора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создаётся не одним человеком, а всем народом: тексты складываются и уточняются в течение долгого времени. Поэтому автор обычно не известен, а общее «мы» заметно во всех произведениях.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фольклора характерны повторы, ритм и устойчивые формулы начала и конца. Постоянные эпитеты и параллелизм помогают звучанию и делают текст легче для запоминания.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текст, но и способ исполнения: рассказ, напев, хоровое произнесение или обрядовое действие. Иногда смысл раскрывается именно через манеру исполнения и совместное участие.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133635"/>
            <a:ext cx="3432300" cy="18574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фольклора и их особенности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решают разные задачи: одни учат, другие развлекают, третьи сохраняют память и связаны с традициями.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народный опыт по-разному выражается: сказка — через вымысел, былина — через подвиг, песня — через чувства, малые жанры — через точные формулировки.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жанры фольклора (школьная программа и учебные материалы по литературе)
</a:t>
            </a:r>
            <a:endParaRPr lang="en-US" sz="6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как самый известный жанр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волшебные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Иван-царевич, Иван-дурак, Баба-яга, Кощей, серый волк. Сюжет обычно строится вокруг испытания героя, трудного пути и волшебной помощи, которая помогает добиться победы добра.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сказок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делят на волшебные, бытовые и о животных. К известным относятся «Колобок», «Гуси-лебеди», «Царевна-лягушка» и «Морозко» — в них по-разному показаны выбор, труд и справедливость.
</a:t>
            </a:r>
            <a:endParaRPr lang="en-US" sz="1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фольклора по литературоведческим признакам (учебные материалы по теме).
</a:t>
            </a:r>
            <a:endParaRPr lang="en-US" sz="58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былина и песня: сравнение главных признаков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больше всего вымысла и приключений, в былине — героика и защитник, а в песне — ритм и передача настроения через напев.
</a:t>
            </a:r>
            <a:endParaRPr lang="en-US" sz="1192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«подсвечивают» народную жизнь с разных сторон: поступки, чувства и идеалы отражаются по-разному, но вместе образуют цельную картину.
</a:t>
            </a:r>
            <a:endParaRPr lang="en-US" sz="11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17" y="1540468"/>
            <a:ext cx="410025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3938" y="1540475"/>
            <a:ext cx="41002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087" y="1535175"/>
            <a:ext cx="410025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народные герои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 Русской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рассказывают о богатырях, которые встают на защиту слабых. Главное — верность долгу и готовность отвечать за безопасность других, а не погоня за личной выгодой.
</a:t>
            </a:r>
            <a:endParaRPr lang="en-US" sz="1386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богатыря особенно подчёркиваются сила, стойкость и смелость. Герой справляется с трудными испытаниями, потому что в нём живут представления о чести и мужестве.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служение общему благу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Былинный герой действует ради общего добра. Его поступки связаны с народной оценкой правильного поведения: быть честным, помогать людям и защищать справедливость.
</a:t>
            </a:r>
            <a:endParaRPr lang="en-US" sz="13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фольклор передавался из поколения в поколение
</a:t>
            </a:r>
            <a:endParaRPr lang="en-US" sz="2316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перехода произведения от слушателей к новым исполнителям: устность, запоминание, повторение и появление вариантов.
</a:t>
            </a:r>
            <a:endParaRPr lang="en-US" sz="10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как народная мудрость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выражает законченную мысль — вывод или правило. Например: «Без труда не вытащишь и рыбку из пруда» и «Ученье свет, а неученье тьма».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часто короче и образнее, но не всегда содержат полный вывод. Они помогают оценить ситуацию и сказать по делу — о труде, дружбе, учебе, честности и терпении.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малые жанры ценят за точность и выразительность. Когда пословица или поговорка звучит в речи, слушателю легче понять мысль автора и запомнить её.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372659"/>
            <a:ext cx="3432300" cy="13476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русских пословиц и школьные учебные материалы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главных жизненных ценностях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примеры пословиц и то, какой жизненный опыт в них заключён.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пословица вмещает главный урок: она учит трудолюбию, уважению к знаниям, ценности дружбы, терпению и роли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развитие наблюдательности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строится так, чтобы предмет или явление не назывались прямо. Слушатель узнаёт их по признакам: форме, признакам на поверхности, назначению, а иногда — по необычному сравнению и словесной игре.
</a:t>
            </a:r>
            <a:endParaRPr lang="en-US" sz="107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Тренируясь отгадывать загадки, человек учится замечать детали и сопоставлять их между собой. Жанр развивает внимание и память, расширяет словарный запас и помогает делать выводы по логике описания.
</a:t>
            </a:r>
            <a:endParaRPr lang="en-US" sz="10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Обрядовый фольклор в жизни народа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заклички и веснянки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начиналось пробуждение природы, люди обращались к весне закличками и исполняли веснянки. Тексты помогали «позвать» тепло и подчеркнуть ожидание обновления земли.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купальские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купальских дней звучали песни, связанные с водой, травами и силами природы. Обрядовые действия поддерживали ритм исполнения и делали слово частью общего праздника.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труд: свадебные песни и жатвенные приговоры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Обрядовый фольклор звучал и в семейных событиях, и в сельском труде: свадебные песни сопровождали торжество, а жатвенные приговоры — сбор урожая. Здесь особенно важны повтор и связь песни с действием.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святки и колядки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пору святок звучали колядки: песни о пожелании благополучия, урожая и здоровья. Коллективное пение сопровождало обходы, ряженье и праздничные встречи.
</a:t>
            </a:r>
            <a:endParaRPr lang="en-US" sz="10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народном календаре из школьных учебных программ по литературе (без количественных измерений).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круг народных обрядов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 народном календаре не просто делили год: каждому времени соответствовали свои «обязательные» тексты и действия, через которые выражали надежды на удачу.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круг показывает, что фольклор работал как календарь чувств и занятий: его исполняли, чтобы поддержать благополучие в течение всего года.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фольклора: повторы, ритм и яркие образы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часто использует устойчивые обороты и постоянные эпитеты: «красна девица», «добрый молодец», «ясное солнце». Благодаря этому речь становится узнаваемой и звучной.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и параллельные построения создают ритм, а рифмованные окончания помогают запоминать текст. Иногда в обращениях слышится «напевность», словно слова подстраиваются под хоровое исполнение.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встречаются уменьшительно-ласкательные формы и образные сравнения. Они усиливают эмоциональность и делают персонажей и природу ближе слушателю, даже если события происходят в сказочном мире.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фольклора помогает воспринимать человека и события как часть общего народного мира: природа отвечает на поступки, а оценка добра и зла подсказывается языком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народное искусство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Орнамент, который продолжает сказку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рушнике или одежде появляются узоры с солнцем, птицей или деревом, это не просто украшение. Часто те же образы встречаются в сказках и песнях, будто слово переходит в ткань. Схожие мотивы связывают праздник, дом и историю.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и ритм домашнего творчества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игрушка, расписанная в традиционных цветах, передаёт мир образов, близких фольклору: коней, птиц, персонажей сказок. В ней важны форма и повтор деталей, как в песне. Поэтому игрушка становится «маленьким спектаклем» для ребёнка и семьи.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танец как продолжение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и балалайка, хороводы и праздничные костюмы объединяют звук и движение. В песне есть ритм, а в танце — его «видимая» часть: шаги повторяют настрой текста. Так фольклор работает сразу на нескольких чувствах человека — слухе, зрении и памяти.
</a:t>
            </a:r>
            <a:endParaRPr lang="en-US" sz="8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разных народов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сказки, песни, легенды, пословицы и обряды. При этом темы часто оказываются общими: смелость, справедливость, семья, труд, испытания и победа добра над злом.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герои, природные детали и имена, а также привычные занятия и быт. Но логика нравственных выборов часто похожа: поступок оценивают по совести, силе характера и уважению к близким.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фольклора помогает понять, что народное творчество отражает опыт людей независимо от языка. Через разные формы — от песен до загадок — проявляются общие человеческие стремления и представления о правильной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фольклорный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помогают отличить фольклор от авторской литературы даже при наличии записи в книге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признаков фольклора (качественная характеристика, без измерений).
</a:t>
            </a:r>
            <a:endParaRPr lang="en-US" sz="63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жанров фольклора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каждый признак встречается почти везде, его сила отличается: у сказки больше вымысла, у песни — напевности, у пословицы — сжатой мысли.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систему народного творчества: разные жанры связаны общими принципами, поэтому фольклор ощущается как единый «живой» мир.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современной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по литературе фольклор помогает понять истоки русских сюжетов: от сказок и былин до пословиц. Тексты дают материал для анализа образов и нравственных уроков.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семейных торжеств и народных дней остаются элементы обрядов: песни, пожелания, приговоры. Люди узнают прежние смыслы и передают их детям в живом общении.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мультфильмы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образы и песенные интонации появляются в театральных постановках, мультфильмах и современных песнях. Так старые сюжеты получают новое звучание, сохраняя знакомые идеи добра и труда.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загадки по-прежнему помогают говорить точнее и ярче. А в играх с отгадыванием развиваются внимание и логика — те же навыки, что были важны в народной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живая память народа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сохраняет историю, язык и представления о мире, учит наблюдать, развивает воображение и помогает понимать поступки людей. Поэтому его изучают в школе как основу знакомства с народной культурой.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2026-05-15T05:02:25Z</dcterms:created>
  <dcterms:modified xsi:type="dcterms:W3CDTF">2026-05-15T05:02:25Z</dcterms:modified>
</cp:coreProperties>
</file>