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чужой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передают чужие слова точно и понятно.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русского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правильно оформлять диалог, пересказ и цитаты. Она нужна, чтобы сохранять смысл чужих слов, верно выбирать знаки препинания и не путать прямую и косвенную речь.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слова передаются точно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есть слова автора: он сказал, учитель спросил, девочка ответила. Они помогают понять, кто именно произнёс реплику и в какой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прямую речь обычно выделяют кавычками, а при наличии слов автора используют тире и двоеточие. Это делает запись аккуратной и понятной.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высказывание дословно, без изменений. В тексте сохраняются слова говорящего, его интонация и смысл, который он вложил в фразу.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прямая речь оживает особенно ярко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печки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старик спросил: «Кто там стучит в ворота?» Лиса ответила: «Это я, рыжая плутовка». Такие реплики сразу создают картину разговора и помогают услышать голоса героев. Читатель легко понимает, кто говорит и как звучат слова.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 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учебной сказки видны кавычки и тире. Герой восклицает: «Я нашёл дорогу!», а автор уточняет, кто именно произнёс фразу. Такая запись делает текст живым и помогает точно передать разговор персонажей без искажений.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22610"/>
            <a:ext cx="4225529" cy="1671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оформления прямой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записывать прямую речь в разных случаях.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зависит от места слов автора. В диалоге каждая реплика начинается с тире, а прямая речь сохраняет точную форму высказывания.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при прямой речи в школьном курсе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передаётся только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не повторяет слова человека дословно. Она передаёт только содержание высказывания, поэтому подходит для краткого пересказа и сообщения о сказанном.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встречаются слова что, чтобы и ли. Они связывают части фразы и помогают включить чужую речь в одно новое предложение.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косвенной речи: мальчик сказал, что придёт позже. Здесь нет кавычек, а смысл передан ясно и без точной цитаты.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 переходе к косвенной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косвенной речи перестраивает предложение так, чтобы оно стало частью нового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касаются грамматики: местоимений и глаголов. Интонация и знаки вопроса или восклицания обычно не сохраняются в прежнем виде.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прямой речи в косвенную в школьном курсе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предложение при косвенной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местоимения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подстраиваются под новый контекст. То, что было сказано от первого лица, в косвенной речи часто передаётся от третьего лица.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глаголы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глаголов тоже перестраиваются. Время и лицо слова выбираются так, чтобы предложение звучало естественно и грамматически правильно.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оформляются иначе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передаются с помощью слова ли или вопросительных слов. При этом сохраняется смысл вопроса, но не его прежняя интонация и оформление.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выражается по-новому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 поручения часто передаются союзом чтобы. Такой способ помогает включить чужую реплику в сложное предложение без кавычек и дословного повторения.
</a:t>
            </a:r>
            <a:endParaRPr lang="en-US" sz="13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точная цитата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чужие слова без изменений. В ней обычно есть кавычки, а рядом могут стоять слова автора, которые поясняют, кто говорит.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пересказ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передаёт только смысл высказывания. Она не требует кавычек и помогает кратко включить чужие слова в собственное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прямой речи к косвенной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преобразовании высказывания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позволяет передать мысли героя так, будто они звучат внутри авторского повествования. Читатель слышит его оценку событий, но текст остаётся единым и цельным.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в художественных произведениях, где важно показать не только поступки, но и внутреннее состояние персонажа. Он помогает передать сомнение, тревогу, радость или удивление.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прямой речи, здесь обычно нет кавычек и слов автора. Поэтому мысль героя как бы сливается с авторским текстом и делает его более живым и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чужую речь в тексте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героев на страницах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персонажи часто говорят друг с другом прямо, поэтому читатель видит реплики с тире и кавычками. Такой способ делает сюжет живым, а характеры героев — яркими и легко узнаваемыми.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из учебника или ответа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передаёт содержание сказанного кратко и точно по смыслу, чаще используется косвенная речь. Она помогает убрать лишние подробности и сосредоточиться на главной информации без дословного повторения.
</a:t>
            </a:r>
            <a:endParaRPr lang="en-US" sz="1057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героя в рассказе или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автор может показать, что чувствует персонаж, не прерывая повествование. Тогда читатель как будто слышит его внутренний голос и лучше понимает переживания и настроение героя.
</a:t>
            </a:r>
            <a:endParaRPr lang="en-US" sz="10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передачи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 главное различие между тремя способами и запомнить, как они оформляются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нужна для точной цитаты, косвенная — для пересказа, а несобственно-прямая — для передачи внутреннего состояния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прямой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перед прямой речью, после них ставится двоеточие, а сама реплика заключается в кавычки. Такой способ помогает сразу отделить чужие слова от пояснения автора.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речь идёт первой, после неё ставятся нужный знак конца предложения и тире перед словами автора. Это особенно важно, если реплика произнесена с вопросом или восклицанием.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прямой речи могут находиться слова автора. Тогда текст делится на части, а между ними используются тире и запятые, чтобы показать, где говорит персонаж, а где вмешивается автор.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каждая новая реплика начинается с тире. Такой знак позволяет легко увидеть, кто говорит, и делает запись разговора аккуратной и 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чужая речь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типичные школьные и литературные ситуации, где встречаются разные способы передачи чужой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сказка чаще требуют прямой речи, а пересказ и учебный текст — косвенной; художественные произведения нередко обращаются к внутренней речи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«Способы передачи чужой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при косвенной речи кавычки не нужны. Из-за этого пересказ выглядит как прямая цитата, хотя по смыслу это уже другая конструкция.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менять местоимения и формы глаголов. Если этого не сделать, чужая речь останется звучать так, будто говорит сам автор.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нередко пропускают тире перед каждой новой репликой. Тогда текст теряет чёткость, и читателю трудно понять, где заканчиваются слова одного говорящего и начинаются слова другого.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прямую речь и косвенную смешивают в одном предложении без нужных знаков препинания. Чтобы избежать ошибки, полезно сначала определить тип высказывания, а потом уже оформлять его.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передачи чужой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от цели высказывания зависит, какой способ передачи речи подходит лучше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чужая речь нужна в тексте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текст интереснее, потому что в нём появляются голоса разных персонажей. Читатель лучше понимает характер героя, его отношение к событию и особенности общения.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чужая речь нужна для примеров, объяснений и ссылок на источник. В художественных произведениях она помогает создавать живые сцены разговора и передавать настроение.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помогает сделать сообщение точным: можно передать слова человека без искажений, привести цитату или показать важную деталь так, как она была сказана.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22610"/>
            <a:ext cx="4225529" cy="1671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в трёх вариантах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записать по-разному. Таблица показывает, как меняются слова и оформление в зависимости от способа передачи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форму высказывания, косвенная перестраивает её, а несобственно-прямая передаёт мысль через авторское повествование.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материалу темы «Способы передачи чужой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чужой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речь можно передать точно, по смыслу или через внутренний голос героя. Если знать разницу между этими способами, легче пересказывать, оформлять диалог и избегать пунктуационных ошибок.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2026-05-22T19:13:34Z</dcterms:created>
  <dcterms:modified xsi:type="dcterms:W3CDTF">2026-05-22T19:13:34Z</dcterms:modified>
</cp:coreProperties>
</file>