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Пресмыкающиеся: ключевые темы и значение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— древние сухопутные животные с уникальными адаптациями и важной ролью в природе.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место пресмыкающихся в биосфере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появились после земноводных, освоив землю благодаря плотной коже и яйцам с твёрдой оболочкой. Их разнообразие — результат успешных адаптаций к жизни на суше.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пресмыкающихся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покровы и обмен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покрыта чешуёй из кератина, что предотвращает испарение влаги. Пресмыкающиеся холоднокровны — их активность зависит от температуры окружающей среды.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Откладывают яйца с кожистой или твёрдой скорлупой, защищающей эмбрион от высыхания. Дышат лёгкими, жабры отсутствуют, что позволяет жить на суше.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916" y="1625571"/>
            <a:ext cx="559500" cy="44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57126"/>
            <a:ext cx="559500" cy="4973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отряды пресмыкающихся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ящериц и змей. Это самая многочисленная группа, разнообразна по размерам и образу жизни.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хищники с мощной челюстью, обитают в тропиках и защищают потомство.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жёстким панцирем и разнообразными адаптациями к наземной и водной среде.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Клювоголовые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отряд с единственным видом — гаттерией. Обитают на островах Новой Зеландии.
</a:t>
            </a:r>
            <a:endParaRPr lang="en-US" sz="9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тела пресмыкающихся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Массивный череп и зубы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у рептилий крепкий, зубы обычно сменяются в течение жизни, что обеспечивает эффективное питание. Веки часто защищают глаза от повреждений.
</a:t>
            </a:r>
            <a:endParaRPr lang="en-US" sz="1009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конечностей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ящериц и крокодилов развиты конечности для активного передвижения. Змеи утратили ноги, а у черепах конечности видоизменены для плавания или копания.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Гибкий позвоночник и хвост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обеспечивает гибкость и маневренность. Хвост у многих видов служит для баланса, защиты или отбрасывается при опасности.
</a:t>
            </a:r>
            <a:endParaRPr lang="en-US" sz="1049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51149"/>
            <a:ext cx="3563700" cy="1441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пресмыкающихся и земноводных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покровах, яйцах, среде обитания и регенерации тканей показывают лучшую приспособленность рептилий к суше.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лучше адаптированы к жизни на суше благодаря своим особенностям.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 7 класс»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чешуи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из кератина служит защитой от испарения, повреждений и хищников. У некоторых видов она образует шипы или узоры для маскировки.
</a:t>
            </a:r>
            <a:endParaRPr lang="en-US" sz="968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 у рептилий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полностью сбрасывают старую кожу, а у ящериц она меняется частями. Это помогает обновлять покровы и избавляться от паразитов.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слизистых желез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земноводных, рептилии не выделяют слизь, что минимизирует потерю влаги в сухой среде и обеспечивает сухость кожи.
</a:t>
            </a:r>
            <a:endParaRPr lang="en-US" sz="103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покровы: защита и функции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и особенности обмена веществ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рептилий происходит через лёгкие с ячеистой структурой, кровеносная система эффективно обеспечивает кислородом ткани при движении.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диафрагмы компенсируется движениями грудной клетки и брюшной стенки, обеспечивающими вентиляцию лёгких во время активности.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зависит от температуры — при охлаждении животное замедляет процессы, снижает активность и сохраняет энергию.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потомства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Яйцекладка и яйцеживорождение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рептилий откладывают яйца с плотной оболочкой, что защищает эмбрионов от высыхания. Редкие виды дают жизнь уже живым детёнышам.
</a:t>
            </a:r>
            <a:endParaRPr lang="en-US" sz="935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яиц вылупляются молодые животные, внешне похожие на взрослых, без прохода через стадию личинки, что отличается от земноводных.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кормление редко встречается, некоторые крокодилы и черепахи строят гнёзда и охраняют кладку для повышения выживания потомства.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Чешуйчатые: ящерицы и змеи — большая группа пресмыкающихся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составляют около 95% видов рептилий, демонстрируя большое разнообразие форм и образа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обитают в различных средах — на деревьях, земле и скалах, приспосабливаясь к разным условиям.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утратили конечности и используют уникальные способы передвижения и охоты, включая ядовитых и неядовитых представителей.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виды: гадюка обыкновенная, уж и зелёная игуана — яркие примеры адаптации к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панцирь черепахи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панцирь состоит из костных и роговых пластин, соединённых в прочную защиту. Он покрывает туловище и надёжно оберегает внутренние органы от повреждений и хищников.
</a:t>
            </a:r>
            <a:endParaRPr lang="en-US" sz="895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населяют разные места – от сухопутных территорий до водоёмов и морей. Морские виды имеют ласты вместо конечностей, что облегчает плавание в океане.
</a:t>
            </a:r>
            <a:endParaRPr lang="en-US" sz="918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черепахи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продолжительность жизни морских черепах составляет 80-100 лет, а галапагосские черепахи способны жить до 150-180 лет, что делает их одними из долгожителей в животном мире.
</a:t>
            </a:r>
            <a:endParaRPr lang="en-US" sz="898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Черепахи: особенности строения и образ жизни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Крокодилы: мельчайшие и самые опасные представители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распространены в тропиках Африки, Азии, Австралии и Америки, обитают в пресных водах и отличаются крепкой кожей с щитками.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мощные челюсти обеспечивают смертельную хватку, а забота о потомстве выражается в охране гнёзд и непосредственном сопровождении молодняка к воде.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виды для человека — нильский и гребнистый крокодилы, достигающие в длину 6-7 метров и массы до одной тонны.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Клювоголовые: таинственный гаттерия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Гаттерия — единственный современный представитель отряда, который встречается лишь на островах Новой Зеландии. Отличается теменным глазом, чувствительным к свету.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растёт очень медленно, имеет низкий обмен веществ и способна жить более 100 лет, что делает её уникальным представителем среди пресмыкающихся.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численность видов среди пресмыкающихся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доминируют среди пресмыкающихся, составляя более 90% общего количества видов, что подчёркивает их эволюционное успех.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значительное неравенство в видовом разнообразии, с акцентом на чешуйчатых как преобладающую группу рептилий.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(IUCN), 2022 год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среде обитания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Пустынная верблюдовая змея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змея умеет зарываться в песок, скрываясь от жары и хищников. Такая адаптация помогает ей выживать в экстремальных условиях пустыни.
</a:t>
            </a:r>
            <a:endParaRPr lang="en-US" sz="990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Кайман — мастер воды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каймана облегчает плавание. Сплющенный хвост и обтекаемая форма позволяют быстро перемещаться в водоёмах и охотиться на добычу.
</a:t>
            </a:r>
            <a:endParaRPr lang="en-US" sz="101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жизнь зелёной игуаны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игуана отлично лазает по деревьям, используя цепкий хвост и острые когти для удержания и защиты от хищников.
</a:t>
            </a:r>
            <a:endParaRPr lang="en-US" sz="1007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роль в пищевых цепях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пресмыкающихся — активные хищники, питающиеся насекомыми, мелкими млекопитающими и птицами, что помогает контролировать численность этих групп.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черепахи и ящерицы придерживаются всеядного рациона, включая в него растительную пищу, что расширяет их роль в экосистеме.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занимают важное место в пищевых цепях, служа и регуляторами популяций, и пищей для крупных хищников.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98366"/>
            <a:ext cx="3408600" cy="10376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человеком и угрозы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людьми многогранны: рептилии приносят пользу, но встречаются и опасности. Защита животных становится критически важной в современном мире.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20% видов пресмыкающихся находятся под угрозой исчезновения из-за человеческой деятельности и экологических изменений.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книга, WWF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79" y="1006689"/>
            <a:ext cx="2047750" cy="262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5493" y="1006689"/>
            <a:ext cx="2046789" cy="2711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3632" y="998264"/>
            <a:ext cx="2046789" cy="2711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1754" y="1006689"/>
            <a:ext cx="2046789" cy="271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7252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пресмыкающихся
</a:t>
            </a:r>
            <a:endParaRPr lang="en-US" sz="2704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02775" y="379968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анаконда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Анаконда может достигать длины до 9 метров и массы около 250 килограммов. Это одна из самых крупных змей в мире, поражающая своими размерами.
</a:t>
            </a:r>
            <a:endParaRPr lang="en-US" sz="850" dirty="0"/>
          </a:p>
        </p:txBody>
      </p:sp>
      <p:sp>
        <p:nvSpPr>
          <p:cNvPr id="13" name="Text 3"/>
          <p:cNvSpPr txBox="1"/>
          <p:nvPr/>
        </p:nvSpPr>
        <p:spPr>
          <a:xfrm>
            <a:off x="2697002" y="381653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 и мгновенное 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 способен менять цвет кожи за несколько секунд, что помогает скрываться от врагов и общаться с сородичами.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4895141" y="3808114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крокодилов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могут обходиться без пищи до двух лет благодаря замедленному обмену веществ, что помогает им переживать периоды голода.
</a:t>
            </a:r>
            <a:endParaRPr lang="en-US" sz="889" dirty="0"/>
          </a:p>
        </p:txBody>
      </p:sp>
      <p:sp>
        <p:nvSpPr>
          <p:cNvPr id="15" name="Text 5"/>
          <p:cNvSpPr txBox="1"/>
          <p:nvPr/>
        </p:nvSpPr>
        <p:spPr>
          <a:xfrm>
            <a:off x="7093264" y="381653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морских черепах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черепахи проходят тысячи километров, чтобы отложить яйца на прежних местах рождения, что демонстрирует их навигационные способности.
</a:t>
            </a:r>
            <a:endParaRPr lang="en-US" sz="8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изучение пресмыкающихся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заповедники и питомники для редких видов, например галапагосской черепахи и азиатского крокодила, для защиты и восстановления популяций.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исследуют поведение и экологию рептилий, что помогает разрабатывать эффективные меры охраны и управления видами.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экологической грамотности среди школьников способствует бережному отношению к природе и пониманию роли пресмыкающихся.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экотуризма создаёт экономические стимулы для сохранения природных местообитаний и видов пресмыкающихся.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пресмыкающихся для природы и человека
</a:t>
            </a:r>
            <a:pPr algn="ctr" indent="0" marL="0">
              <a:lnSpc>
                <a:spcPct val="9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поддерживают экологический баланс и биологическое разнообразие. Их сохранение необходимо для будущих поколений и развития науки, что подчёркивает их уникальное значение.
</a:t>
            </a:r>
            <a:endParaRPr lang="en-US" sz="305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2026-05-08T19:55:13Z</dcterms:created>
  <dcterms:modified xsi:type="dcterms:W3CDTF">2026-05-08T19:55:13Z</dcterms:modified>
</cp:coreProperties>
</file>