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генетики: ключевые понятия и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наследственность и изменчивость организмов через генетические механизмы.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генетики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1860-х Грегор Мендель сформулировал законы наследования, изучая горох. В 1953 году раскрыли структуру ДНК, что углубило понимание наследственности. Современная генетика объединяет биологию, химию и информатику.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ген?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задающий конкретный признак или функцию. Он передаётся детям, обеспечивая наследование признаков родителей.
</a:t>
            </a:r>
            <a:endParaRPr lang="en-US" sz="1010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генов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геноме человека насчитывается около 20 000–25 000 генов, отвечающих за синтез белков и регуляцию процессов в организме.
</a:t>
            </a:r>
            <a:endParaRPr lang="en-US" sz="114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генов потомству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переходят от родителей к детям через половые клетки, определяя наследуемые особенности и вариации между особями.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гена в развитии организма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метра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длины имеет ДНК внутри одной клетки человека в развернутом виде.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двойной спирали, которая кладёт в основу наследственности и контролирует синтез всех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Хромосомы: особенности и роль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 ДНК и белков-гистонов, обеспечивая компактную упаковку наследственного материала в ядре клетки.
</a:t>
            </a:r>
            <a:endParaRPr lang="en-US" sz="1088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в клетках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человека содержит 46 хромосом, распределённых на 23 пары, полученных от матери и отца.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XX у женщин и XY у мужчин влияют на формирование мужских и женских признаков.
</a:t>
            </a:r>
            <a:endParaRPr lang="en-US" sz="119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ДНК, генов и хромосом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структура наследственного материала: от молекул ДНК до целых хромосом с генами.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наследственного материала включает и организует предыдущий, создавая сложную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закон: при скрещивании чистых линий проявляется доминирование одного признака у потомства.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закон: во втором поколении возникает расщепление признаков на разные варианты в определённом соотношении.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 наследовании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закон: признаки наследуются независимо, если гены находятся в разных парах хромосом.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расщепления признаков у потомства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 доминирование желтого цвета над зеленым и типичное для второго поколения соотношение 3:1.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ясно демонстрируют применение законов Менделя к реальным биологическим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Грегора Менделя, 1860-е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разные версии одного гена, расположенные на идентичных участках гомологичных хромосом. Они объясняют разнообразие признаков у потомков.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наследует по два аллеля на каждый ген — один от матери, другой от отца, что влияет на проявление признаков.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Аллели: варианты одного гена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и рецессивность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аллель проявляется во внешнем виде даже при наличии только одной копии в генотипе.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проявляется лишь при наличии двух его копий, то есть когда доминирующего нет.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карий цвет глаз доминирует над голубым, поэтому голубоглазый проявляется только при двух рецессивных аллелях.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принципов помогает предсказывать наследование признаков и изучать генетические заболевания.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полный набор генов организма, закодированный в его ДНК. Он определяет потенциал наследственных признаков, передающихся от родителей к детям.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отражает видимые и измеримые признаки, формирующиеся под воздействием генотипа и окружающей среды. Таким образом, один фенотип может иметь разный генотип.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наследования генетических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передачи генов и проявления признаков у потомства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случайные или вызванные изменения в последовательности ДНК, которые могут привести к появлению новых наследственных признаков.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генетические заболевания, когда изменённый ген перестаёт правильно функционировать или создаёт дефектный белок.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серповидноклеточная анемия — болезнь, вызванная мутацией одного гена, которая изменяет форму и функцию красных кровяных клеток.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изменения в ДНК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70" y="2040949"/>
            <a:ext cx="576607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медицине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медицине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выявлять наследственные заболевания ещё в пренатальном периоде, что помогает предотвращать развитие тяжёлых состояний.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Персонализированное 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генома пациента помогает подобрать наиболее эффективные препараты и дозировки с учётом индивидуальных особенностей организма.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предоставляют информацию семьям о рисках наследственных заболеваний и возможных методах профилактики или лечения.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37" y="1426907"/>
            <a:ext cx="461714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заболеваний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распространённые болезни, обусловленные мутациями отдельных генов, и особенности их наследования.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возникают из-за мутаций в отдельных генах, влияющих на функцию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генетика, учебник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генов на внешние признаки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определение черт лица 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играют ключевую роль в формировании таких признаков, как рост, форма носа и цвет волос. Большинство этих черт обусловлено не одним геном, а комплексом взаимосвязанных генов.
</a:t>
            </a:r>
            <a:endParaRPr lang="en-US" sz="1354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Многофакторное наследование и вариации окраски кожи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кожи у человека зависит от взаимодействия более 100 генов, что обеспечивает большое разнообразие цветов и оттенков. Эти данные подтверждаются современными исследованиями в генетике.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эксперименты в растениях и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различных сортов пшеницы увеличило урожайность и устойчивость к неблагоприятным условиям, повысив продовольственную безопасность.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пород собак с заданными качествами позволяет сохранить нужные черты и улучшить поведенческие характеристики питомцев.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дрозофилах помогли выявить основные закономерности наследования признаков и роль хромосом в передаче генов.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эксперименты стали основой для развития селекции, что позволило создавать новые виды и сорта с целевыми признаками.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организмы в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ГМО позволяет повысить урожайность растений и их устойчивость к вредителям, снижая потребность в пестицидах и увеличивая экономическую эффективность фермерства.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для лечения наследственных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методы лечения с использованием генотерапии дают возможность исправлять дефекты ДНК у пациентов, что ранее было невозможно, улучшая качество жизни больных.
</a:t>
            </a:r>
            <a:endParaRPr lang="en-US" sz="83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проекта «Геном человека»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2003 году учёные завершили расшифровку полного генома человека, предоставив базу для изучения индивидуальных особенностей и разработки новых медицинских технологий.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генетики и их применение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в генетике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человека вызывает дебаты о безопасности, моральных границах и рисках нежелательных последствий для будущих поколений.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аспектом является защита конфиденциальности и предотвращение дискриминации на основе генетической информации в медицине и трудовой сфере.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потенциал технологий, существует необходимость регулирования их использования, чтобы исключить злоупотребления и обеспечить равные права для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мост в будущее науки и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открывают новые возможности для лечения и улучшения качества жизни. Важно сочетать научный прогресс с этическими принципами, чтобы использовать эти технологии на благо общества.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2026-05-09T20:49:48Z</dcterms:created>
  <dcterms:modified xsi:type="dcterms:W3CDTF">2026-05-09T20:49:48Z</dcterms:modified>
</cp:coreProperties>
</file>