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населения и национальная безопасность России
</a:t>
            </a:r>
            <a:endParaRPr lang="en-US" sz="2595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подростков сегодня определяет здоровье семей и будущее страны.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закладываются привычки, которые влияют на здоровье во взрослой жизни. Эта тема помогает понять связь личных решений, семейных ценностей и демографического будущего России.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уже в 9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показатель ниже этого уровня долгое время, численность населения без миграции сокращается.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ориентир простого воспроизводства населения, при котором поколение детей сменяет поколение родителей.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демографический ориентир простого воспроизводства населения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повседневные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алкоголь, наркотики, недосыпание и малоподвижность ослабляют организм. Несбалансированное питание и постоянный стресс мешают нормальному развитию и повышают уязвимость к болезням.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внешние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инфекции, передающиеся половым путём, раннее начало половой жизни и позднее обращение к врачу. Загрязнение среды и ожирение тоже увеличивают нагрузку на организм.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которые ухудшают репродуктивное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9147"/>
            <a:ext cx="4063200" cy="2151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понять, как здоровье населения отражается на рождаемости и качестве медицинской помощи.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рождаемость и выше смертность, тем слабее демографическое обновление. Ключевое значение имеют здоровье матерей, детей и доступность медицины.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демографические показатели населения России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показатели, связанные с репродуктивным здоровьем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демографические показатели Российской Федерации (выборочные годы)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показывают не только числа, но и влияние здоровья, семейных решений и условий жизни на демографию.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рождаемость ниже смертности, естественный прирост становится отрицательным. Это усиливает старение населения и снижает демографический потенциал.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рождаемость и смертность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Растущему организму нужен регулярный сон, чтобы нормально работать мозг, нервная система и гормональные процессы. Недосыпание ослабляет внимание, настроение и выносливость.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помогает телу получать белки, витамины и минералы для роста. Привычка питаться нерегулярно и фастфудом ухудшает общее самочувствие.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развитие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поддерживает сердце, мышцы и осанку, а также помогает справляться со стрессом. Долгое сидение без движения делает организм менее устойчивым.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выносливость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 и другие опасные привычки могут повредить развитию организма. Чем раньше подросток отказывается от них, тем выше шанс сохранить здоровье на будущее.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вредных привычек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и будущее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сохранения репродуктивного здоровья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профилактики и ответственного поведения в семье, школе и медицине.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основам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впервые видит, как взрослые относятся к здоровью, взаимному уважению и заботе. Именно дома формируются привычки, которые потом становятся нормой поведения.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знания и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объясняет, как устроен организм, почему важны гигиена и профилактика, и как избегать рискованных ситуаций. Вместе с семьёй она помогает принимать более зрелые решения.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формировании здорового поведения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56339"/>
            <a:ext cx="4063200" cy="1977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системы здравоохранения РФ по профилактике заболеваний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снижают риск заболеваний и помогают организму развиваться без лишних нагрузок.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не отдельные меры, а их сочетание: прививки, осмотры, движение, питание и отказ от вредных привычек.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здоровье будущих родителей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 ОБЗР; оценочная схема для учебной диаграммы.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вредные факторы действуют вместе: например, недосыпание усиливает стресс, а стресс повышает риск вредных привычек.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создаёт не один фактор, а их сочетание, поэтому профилактика должна быть комплексной и регулярной.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проблем со здоровьем у подростков и молодёжи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осмотры позволяют заметить отклонения ещё до появления серьёзных жалоб. Чем раньше выявлена проблема, тем проще подобрать лечение и избежать осложнений.
</a:t>
            </a:r>
            <a:endParaRPr lang="en-US" sz="1189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Консультации врачей, вакцинация и обследования особенно важны в подростковом возрасте, когда организм быстро меняется и нуждается в наблюдении, а не в самолечении.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регионов России решающее значение имеют доступность поликлиник, женских консультаций, перинатальных центров и транспорта до них, чтобы помощь была своевременной.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и ранняя профилактика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дети, подростки и взрослые формируют будущие трудовые ресурсы страны. Если молодые семьи чаще сталкиваются с болезнями и осложнениями, снижается демографический потенциал и растёт нагрузка на систему здравоохранения.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безопасность зависит не только от армии и границ, но и от качества жизни населения. Поэтому сохранение репродуктивного здоровья — это вклад в устойчивость экономики, общества и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репродуктивное здоровье связано с национальной безопасностью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теме урока и общим демографическим закономерностям; учебная схема, без привязки к одному региону.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числа рождений особенно заметно в небольших городах и регионах, где молодёжь чаще уезжает учиться и работать.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рождаемости затрагивает сразу несколько сфер: образование, рынок труда и социальную защиту, поэтому требует долгосрочных решений.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снижения рождаемости для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при рождении ребёнка
</a:t>
            </a:r>
            <a:pPr algn="l" indent="0" marL="0">
              <a:lnSpc>
                <a:spcPct val="130039"/>
              </a:lnSpc>
              <a:buNone/>
            </a:pPr>
            <a:r>
              <a:rPr lang="en-US" sz="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получает финансовую помощь, которая снижает первые расходы и делает решение о рождении ребёнка более уверенным и спокойным.
</a:t>
            </a:r>
            <a:endParaRPr lang="en-US" sz="1093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воспитании детей
</a:t>
            </a:r>
            <a:pPr algn="l" indent="0" marL="0">
              <a:lnSpc>
                <a:spcPct val="130039"/>
              </a:lnSpc>
              <a:buNone/>
            </a:pPr>
            <a:r>
              <a:rPr lang="en-US" sz="5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Пособия, детские сады и льготы уменьшают повседневные трудности родителей и помогают совмещать заботу о семье с работой и учёбой.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медицинской помощи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Перинатальные центры, наблюдение беременных и доступ к врачам повышают безопасность матери и ребёнка, а также снижают риски осложнений.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условий для будущего
</a:t>
            </a:r>
            <a:pPr algn="l" indent="0" marL="0">
              <a:lnSpc>
                <a:spcPct val="130039"/>
              </a:lnSpc>
              <a:buNone/>
            </a:pPr>
            <a:r>
              <a:rPr lang="en-US" sz="5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Льготная ипотека, стабильная занятость и безопасная среда укрепляют уверенность семей в завтрашнем дне и поддерживают рождаемость.
</a:t>
            </a:r>
            <a:endParaRPr lang="en-US" sz="107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меры поддержки семьи и детства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928035"/>
            <a:ext cx="4063200" cy="1613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профилактики дополняют друг друга и помогают подросткам сохранить здоровье до взрослой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выше, когда школа, медицина и регион действуют согласованно: знания переходят в привычки, а профилактика становится доступной.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 ОБЗР и общим принципам профилактики.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 уровне школы, медицины и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личные решения влияют на будущее страны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поведение подростка влияет на здоровье взрослого человека и демографическую устойчивость России.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здоровье зависит только от наследственности. Факт: образ жизни, питание, сон, профилактика и медицинская помощь часто влияют не меньше, чем врождённые особенности.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репродуктивное здоровье важно только для взрослых. Факт: многие основы будущего здоровья закладываются в подростковом возрасте, когда формируются привычки и отношение к себе.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профилактика нужна только при болезни. Факт: именно профилактика помогает сохранить здоровье до появления серьёзных проблем и снижает риск осложнений в будущем.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если ничего не беспокоит, к врачу ходить не нужно. Факт: осмотры помогают обнаружить нарушения заранее, когда лечение обычно проходит легче и быстрее.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репродуктивном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урока; учебная модель приоритетов без использования единой статистической базы.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результата важно начинать работу ещё в школе и продолжать её в семье, поликлинике и по месту жительства.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Наилучший эффект даёт сочетание всех направлений: одиночные меры помогают, но не заменяют системную профилактику.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решения проблемы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репродуктивного здоровья начинается с ежедневных решений: режима дня, отказа от вредных привычек, обращения к врачу и уважения к своему будущему. От этого зависит здоровье поколений и сила страны.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здоровье: выбор, от которого зависит будущее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2026-05-21T03:13:13Z</dcterms:created>
  <dcterms:modified xsi:type="dcterms:W3CDTF">2026-05-21T03:13:13Z</dcterms:modified>
</cp:coreProperties>
</file>