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вместе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класс: уважение, помощь и общие дела.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быть вместе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семья, класс и друзья, жить и учиться легче. Вместе проще справляться с делами, находить решения и поддерживать друг друга, а добрые правила общения делают каждый день спокойнее и радостнее.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по-своему хороший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свои сильные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быстро читает, кто-то ловко считает, а кто-то замечательно рисует. В классе это очень удобно: у каждого есть умение, которое помогает другим и делает общую работу лучше.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характеры — не помеха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любит говорить, другой больше слушает, третий сначала думает, а потом отвечает. Если относиться друг к другу с уважением, такие различия не ссорят, а помогают лучше понимать людей.
</a:t>
            </a:r>
            <a:endParaRPr lang="en-US" sz="1366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Дружбе нужны разные таланты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умеет успокоить, кто-то подскажет ответ, а кто-то заметит, если товарищ грустит. Такие разные способности складываются, как детали конструктора, и делают класс крепче и дружнее.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важен для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хотя бы одного человека не хватает, общая работа идёт уже не так легко. Поэтому важно замечать достоинства каждого и помнить: у всех есть полезная и добрая сторона.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и вежливые слова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разговор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приветствия помогают подойти к человеку без неловкости и ссоры. Простое «здравствуйте» или «привет» сразу показывает, что ты настроен дружелюбно и хочешь общаться по-доброму.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«Пожалуйста», «спасибо» и «извини» делают речь вежливой и приятной. Они словно маленькие мостики: по ним легче перейти от недоразумения к хорошему разговору без обид.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жесты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кивок и спокойный взгляд тоже многое говорят. Иногда без лишних слов понятно: рядом человек, которому можно доверять, а это очень важно в классе.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хорошее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здороваются, передают карандаш, открывают дверь и идут вместе, в классе становится теплее. Вежливые слова делают обычный день похожим на удачное начало большой дружбы.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083"/>
            <a:ext cx="249900" cy="2221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за минуту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задание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товарищ просто не понял условие. Спокойно объяснить ещё раз — это маленькая помощь, которая экономит время и снимает лишнее волнение у другого ученика.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нужным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соседа упала ручка или закончился карандаш, можно выручить без долгих разговоров. Такой жест кажется простым, но сразу делает работу в классе легче.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дорогу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Новому ученику или младшему школьнику бывает непросто найти кабинет, библиотеку или столовую. Когда рядом есть добрый проводник, школьный путь становится понятнее и спокойнее.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Подождать и не торопить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товарищ идёт медленнее, лучше не сердиться и не подгонять его. Несколько спокойных минут покажут, что в классе ценят не спешку, а заботу о людях.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дружного класса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говорит, важно не перебивать его на полуслове. Так каждый чувствует, что его мнение замечают, а разговор получается спокойным и понятным для всех.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смеёмся над ошибками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— это не повод для шуток и обидных слов. Если относиться к ней спокойно, товарищ не испугается отвечать и сможет учиться увереннее.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без толчков и кличек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слова всегда лучше толчков, обзываний и криков. В таком классе легче договориться, потому что никто не чувствует себя лишним или униженным.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Поддерживаем того, кому грустно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расстроен, рядом нужны не насмешки, а доброе участие. Иногда достаточно спросить, что случилось, и просто побыть рядом, чтобы стало легче.
</a:t>
            </a:r>
            <a:endParaRPr lang="en-US" sz="13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про честную игру и хорошее настроение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катится — все смеются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играли в мяч и договорились: никто не толкается, а ход передаётся по очереди. Один мальчик сначала промахнулся, но друзья не засмеялись. Они поддержали его, и игра стала ещё веселее.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Настольный ход без споров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настольной игрой Лена внимательно следила за правилами, а Дима терпеливо ждал своей очереди. Когда кто-то выиграл, никто не хмурился. Все решили, что интереснее не только победить, но и сыграть честно вместе.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Подвижная игра с добрым финалом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дети устроили подвижную игру и заранее назначили, кто начинает. После нескольких раундов один участник проиграл, но не расстроился: товарищи похвалили его за старание. Так игра закончилась улыбками, а не обидами.
</a:t>
            </a:r>
            <a:endParaRPr lang="en-US" sz="10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спор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перейти от ссоры к договорённости.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11" y="1405400"/>
            <a:ext cx="19907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6600" y="141482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0700" y="3057425"/>
            <a:ext cx="205500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1600" y="1414820"/>
            <a:ext cx="233700" cy="186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сильнее обиды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перед делом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или ответом у доски слова «У тебя получится» помогают собраться с мыслями. Они напоминают: рядом есть тот, кто верит в тебя.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«Спасибо за помощь» приятно слышать каждому. Эти слова показывают, что добрый поступок заметили, оценили и запомнили, а значит, помогать снова захочется ещё больше.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«Я с тобой» особенно важна, когда кто-то волнуется или стесняется. Она словно ставит рядом невидимого помощника, и страшное дело становится чуть меньше.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Успокоить и ободрить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грустит или ошибся, фраза «Не переживай» помогает сделать паузу и не сдаваться. Она звучит мягко и даёт силы попробовать ещё раз.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«Давай вместе» хорошо звучат, когда нужно решить задачу, убрать класс или придумать ответ. Вместе дело идёт быстрее, а настроение становится дружелюбнее.
</a:t>
            </a:r>
            <a:endParaRPr lang="en-US" sz="103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кому-то трудно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устал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Уставшему товарищу нужно немного тишины и терпения. Можно не торопить его, дать время собраться и, если нужно, помочь с тем, что стало слишком тяжёлым.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5608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 заболел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болеет, особенно важно проявить заботу и не забыть о нём. Доброе сообщение или аккуратная помощь в учёбе показывают: его ждут и помнят.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9623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он стесняется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Стеснительному ученику легче, когда с ним разговаривают спокойно и без насмешек. Один добрый вопрос и дружелюбная улыбка часто помогают ему почувствовать себя увереннее.
</a:t>
            </a:r>
            <a:endParaRPr lang="en-US" sz="1342" dirty="0"/>
          </a:p>
        </p:txBody>
      </p:sp>
      <p:sp>
        <p:nvSpPr>
          <p:cNvPr id="12" name="Text 5"/>
          <p:cNvSpPr txBox="1"/>
          <p:nvPr/>
        </p:nvSpPr>
        <p:spPr>
          <a:xfrm>
            <a:off x="6813651" y="1928650"/>
            <a:ext cx="20688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успевает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делает задание медленнее остальных, и это нормально. Лучше подождать, объяснить ещё раз и поддержать, чем торопить и заставлять волноваться ещё сильнее.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 готовится к общему празднику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Украшаем класс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праздником в классе начинается приятная суета: кто-то вырезает гирлянды, кто-то развешивает шарики, а кто-то аккуратно прикрепляет рисунки на стенгазету. Работы хватает всем, и даже самый маленький помощник чувствует себя нужным. В итоге кабинет становится ярким и праздничным.
</a:t>
            </a:r>
            <a:endParaRPr lang="en-US" sz="993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сюрпризы и номера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дети разучивают песню, другие готовят сценку или поздравление, а третьи делают поделки для выставки. Каждый старается внести свою идею, поэтому общее дело получается живым и интересным. Перед началом все улыбаются: ведь скоро в классе появится настоящий праздник.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Дружное чаепитие после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выставки, концерта или классного часа ребята собираются за одним столом, делятся угощением и обсуждают, что получилось особенно хорошо. Кто-то вспоминает смешной момент, кто-то хвалит рисунок товарища. Такая тёплая встреча помогает почувствовать: класс — это одна команда.
</a:t>
            </a:r>
            <a:endParaRPr lang="en-US" sz="9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в учёбе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Разделить работу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договариваются, кто что делает: один читает условие, другой ищет ответ, третий записывает, четвёртый проверяет. Когда задача поделена честно, работать становится спокойнее и быстрее.
</a:t>
            </a:r>
            <a:endParaRPr lang="en-US" sz="1373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товарища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работы важно не спорить сразу, а выслушать мнение соседа до конца. Тогда легче заметить хорошую идею, исправить ошибку и не обидеть друг друга.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проверка помогает увидеть то, что один человек мог пропустить. Ребята сверяют ответы, аккуратно исправляют неточности и учатся замечать не только свои, но и чужие старания.
</a:t>
            </a:r>
            <a:endParaRPr lang="en-US" sz="1395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труд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важен вклад каждого участника, даже если он кажется небольшим. Один аккуратно рисует схему, другой красиво пишет, третий находит нужную информацию, и общий результат становится лучше.
</a:t>
            </a:r>
            <a:endParaRPr lang="en-US" sz="130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договариваются, потом делят обязанности, затем выполняют работу и вместе смотрят на результат. Именно так даже маленькое поручение становится полезным для всех.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шага помогают классу увидеть общий результат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дружное дело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общего дела в классе: от идеи до общего результата.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общего дела на лице появляется улыбка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пожали — и стало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удачной работы ребята улыбаются и пожимают друг другу руки. Ещё минуту назад было непросто, а теперь видно: вместе получилось лучше, чем одному. Такая улыбка будто говорит: «Мы справились!»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победа всей команды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класс закончил поделку или проект, дети часто радуются не громко, а по-настоящему тепло. Кто-то показывает большой палец, кто-то смеётся, а кто-то просто светится от гордости. В этот момент даже обычный коридор кажется праздничным.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Объятие после удачи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после общего дела ребята не сдерживают радость и обнимаются. Это случается, когда долго старались, поддерживали друг друга и наконец увидели хороший результат. Такая сцена особенно ясно показывает: дружба начинается с доброго отношения.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быть вместе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разговоре появляются насмешки и колкие фразы, человеку становится больно и не хочется продолжать общение. Добрые отношения легче сохранить, если говорить спокойно и без грубости.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Ссора из-за пустяка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спор начинается с мелочи: кто первый, чья очередь, чей карандаш. Если сразу не остановиться, маленькая обида быстро вырастает в большую ссору и портит настроение всему классу.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Зависть и упрямство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сердится на успех товарища или не хочет уступить, в группе появляется напряжение. Дружбе помогают честность, умение радоваться чужому успеху и желание договориться.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Равнодушие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неприятное — когда рядом кому-то трудно, а остальные делают вид, что ничего не замечают. Внимание, помощь и простое доброе слово часто исправляют ситуацию лучше любых долгих разговоров.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настоящей команды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команда работает не ради личной славы, а ради общего результата. Когда цель понятна каждому, ребята действуют дружно и не тянут дело в разные стороны.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вместо упрёка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ошибся, его не дразнят и не оставляют одного. Ему спокойно объясняют ещё раз, помогают исправить неточность и дают шанс попробовать снова.
</a:t>
            </a:r>
            <a:endParaRPr lang="en-US" sz="134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важно говорить правду, соблюдать договорённости и не торопить товарищей. Терпение помогает дождаться хорошего результата, а честность делает работу понятной и справедливой.
</a:t>
            </a:r>
            <a:endParaRPr lang="en-US" sz="1270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радует всех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выполнена, радуются не только самые быстрые или громкие. В настоящей команде ценят вклад каждого, потому что общий успех складывается из многих маленьких стараний.
</a:t>
            </a:r>
            <a:endParaRPr lang="en-US" sz="13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вместе дома и в школе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помогают родным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убрать игрушки, помочь накрыть на стол или принести младшему книжку. Такие дела кажутся простыми, но дома они делают жизнь спокойнее и дружелюбнее.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7033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поддерживают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переменах важно помогать одноклассникам, делиться нужными вещами и не оставлять товарища одного. Тогда в классе становится теплее, а учиться — легче и веселее.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52446" y="1261125"/>
            <a:ext cx="28299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играют по 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6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тоже нужна дружба: здесь важно соблюдать очередь, беречь игру и уважать других ребят. Тогда мяч не улетает в ссору, а игра идёт с улыбкой.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вокруг нас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школьными принадлежностями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товарища не оказалось карандаша или тетради, выручка занимает всего минуту. Зато человек чувствует заботу и спокойно продолжает работу.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новичка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Новому ученику особенно важно увидеть приветливое лицо и услышать простое объяснение. Один добрый сосед по парте может сделать первый день в классе намного легче.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Поздравить с днём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поздравление, открытка или несколько добрых слов создают праздничное настроение. Ребёнок понимает, что его помнят и ценят в классе.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Пожалеть и поддержать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расстроен, важно не проходить мимо. Спокойный голос, внимание и простое «Я рядом» помогают пережить трудный момент и не чувствовать себя одному.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Участвовать в общем деле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кабинета, оформление стенда или подготовка праздника становятся легче, если каждый делает свою часть. Тогда маленькие усилия складываются в большой и красивый результат.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— одна команда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классе есть уважение, помощь и добрые слова, даже трудные дела становятся посильными. Вместе легче учиться, дружить, играть и радоваться каждому дню.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2026-05-26T09:50:14Z</dcterms:created>
  <dcterms:modified xsi:type="dcterms:W3CDTF">2026-05-26T09:50:14Z</dcterms:modified>
</cp:coreProperties>
</file>