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и плоскости вокруг нас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начинается с прямых, точек и плоскостей, которые окружают нас повсюду.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 6 классе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Прямые, отрезки, лучи и плоскости помогают точно описывать формы предметов, читать чертежи и решать первые геометрические задачи. Эти понятия станут основой для изучения углов, треугольников и многоугольников.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геометрические понятия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показывает лишь место и не имеет размеров. На чертеже её обозначают заглавной буквой, например A или B, чтобы удобно ссылаться на неё в задаче.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не имеет ни начала, ни конца и мысленно продолжается бесконечно в обе стороны. На рисунке мы видим только её часть, а не весь объект.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имеет два конца, а луч начинается в одной точке и тянется дальше в одну сторону. Эти различия легко заметить на схеме и в записи.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Графическое изображение фигур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Прямую обычно рисуют как линию со стрелками на концах. Стрелки подсказывают, что у неё нет границ, хотя на листе показан только небольшой фрагмент.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и луч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изображают между двумя отмеченными точками без стрелок, а луч — с одной начальной точкой и одной стрелкой. Так видно, где фигура начинается и как продолжается.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точка, прямая, отрезок и луч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увидеть главные признаки каждого геометрического объекта.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фигур разные свойства: наличие начала, конца и способ изображения на чертеже.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математики 6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007" y="1703833"/>
            <a:ext cx="239100" cy="212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и её свойства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представляет собой ровную поверхность без изгибов. В математике она рассматривается как бесконечная, поэтому не имеет краёв и продолжается во все стороны.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толщины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геометрии плоскость не обладает толщиной. На рисунке её показывают условно, чтобы обозначить поверхность, а не точную форму реального предмета.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стола, доски или листа бумаги помогает представить плоскость. Эти предметы удобны для чертежей, потому что на них легко отмечать точки и линии.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чертежей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 плоскости строят большинство геометрических рисунков. Она служит «полем» для прямых, отрезков, лучей и других фигур, которые изучают в школе.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чертёж в геометрии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помогает увидеть не саму бесконечную фигуру, а её условное изображение на плоскости.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«ограниченными» на рисунке выглядят точка и отрезок, а прямая и луч подчеркивают идею бесконечного продолжения.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математики 6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геометрический объект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 признакам начала, конца и направления фигуры.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 прямой и вне прямой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через две точки провести линию, получится единственная прямая. Это важное правило помогает точно строить чертежи и сравнивать расположение точек на рисунке.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лежащая на прямой, принадлежит ей. Если точка расположена рядом, но не на линии, говорят, что она находится вне этой прямой.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обозначения нужны для краткой записи условий в задачах. Они позволяют без лишних слов описывать положение точек и сразу переходить к решению.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 могут пересекаться, если у них есть одна общая точка. На чертеже это место отмечают отдельно, чтобы показать принадлежность точки обеим линиям.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прямые не имеют общих точек, они не встречаются даже при продолжении. Такие прямые называют параллельными, и на плоскости они идут в одном направлении.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случай, когда прямые совпадают полностью. Тогда у них бесконечно много общих точек, хотя на рисунке часто кажется, что изображена одна линия.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важно смотреть не только на внешний вид, но и на условия задачи. Именно они определяют, как расположены прямые на самом деле.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прямых на плоскости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312515"/>
            <a:ext cx="3170700" cy="7180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Случаи взаимного расположения прямых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варианты положения двух прямых на плоскости и помогает быстро определить их взаимосвязь по числу общих точек.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общих точек позволяет сразу различать три случая: пересечение, параллельность и совпадение.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нас перпендикулярность легко увидеть в углу тетради, на стыке стены и пола, а также в клетках тетради. Эти примеры помогают связывать геометрию с реальными предметами.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 пересекаются под прямым углом 90°. На чертежах такой угол часто отмечают маленьким квадратиком, чтобы сразу показать точное взаимное расположение линий.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углов и расположения прямых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удобно для проверки чертежа: по углу и числу общих точек можно быстро определить тип взаимного расположения двух прямых.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не имеют общих точек, а перпендикулярные всегда пересекаются под углом 90°.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611" y="2192833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949" y="2192833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399" y="2205667"/>
            <a:ext cx="239100" cy="212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326" y="2216293"/>
            <a:ext cx="239100" cy="1912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и плоскости в окружающих предметах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тетради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края напоминают отрезки: они имеют видимые границы и помогают понять, чем отрезок отличается от бесконечной прямой.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 и доска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поверхность можно представить как плоскость: она ровная, широкая и простирается во все стороны без заметной границы.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Разметка и провода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на дороге, струны и провода показывают, как в жизни выглядят прямые или почти прямые направления.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Ряды окон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и горизонтальные линии в зданиях помогают замечать параллельные и перпендикулярные направления в привычной городской 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решения геометрической задачи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составлен по материалам темы «Прямые и плоскости» для 6 класса.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темы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Путают чертёж и саму фигуру: на бумаге прямая выглядит как отрезок, но в математике она бесконечна в обе стороны.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Считают, что все параллельные линии на рисунке должны быть строго одинаковыми, хотя при разном масштабе это не всегда заметно.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Не обращают внимания на обозначения точек, стрелки и квадратики, из-за чего неверно читают запись и строят фигуру.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Смешивают отрезок и луч, забывая о количестве концов: у отрезка их два, а у луча только один.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вызывает трудности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ученики встречают объект в чертежах, тем увереннее его распознают; поэтому регулярная практика особенно важна для этой темы.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трудность связана с различением прямой и отрезка, потому что на рисунке оба объекта похожи по внешнему виду.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 теме, 6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геометрический чертёж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Затем посмотрите на окончания линии: две точки означают отрезок, одна точка и стрелка — луч, стрелки с обеих сторон — прямую. Так чертёж читается без ошибок.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найдите точки и подписи: точки обозначают заглавными буквами, а линию часто задают двумя отмеченными точками. Это помогает понять, что именно изображено на рисунке.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справочник по теме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вспомнить, как записываются основные объекты и по каким признакам их различают на чертеже и в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между объектами связано с наличием начала, конца и способом изображения на чертеже.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6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прямая, отрезок, луч и плоскость составляют основу геометрии. Если уметь их распознавать, читать чертежи и видеть их в окружающих предметах, дальнейшие темы станут понятнее.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2026-05-24T17:38:23Z</dcterms:created>
  <dcterms:modified xsi:type="dcterms:W3CDTF">2026-05-24T17:38:23Z</dcterms:modified>
</cp:coreProperties>
</file>