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биотехнологии и этические аспекты: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5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биотехнология объединяет науки для создания инновационных решений в разных сферах.
</a:t>
            </a:r>
            <a:pPr algn="ctr" indent="0" marL="0">
              <a:lnSpc>
                <a:spcPct val="100000"/>
              </a:lnSpc>
              <a:buNone/>
            </a:pPr>
            <a:r>
              <a:rPr lang="en-US" sz="3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2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19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биотехнологий в истории и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объединяющие биологию, химию и технологию, сопровождали человечество с древних времён. От закваски хлеба до генной инженерии в XX веке — это наука, меняющая медицину, сельское хозяйство и промышленность.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генов с помощью CRISPR-Cas9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 позволяет точно изменять последовательности ДНК в клетках. Это дает новую перспективу в лечении наследственных болезней и создании устойчивых сельскохозяйственных культур.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растений и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растения с устойчивостью к вредителям и неблагоприятным условиям. Аналогично, генетически модифицированные животные демонстрируют улучшенный рост и качество продукции.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 медицине и агропромышленности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генной инженерии развиваются новые методы терапии, включая генную терапию и биофармацевтику. В аграрном секторе технологии повышают урожайность и качество продукции.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инженерия: принципы и направления применения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биотехнологий в медицине и их актуальные задачи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генетически модифицированные для производства инсулина, сделали лечение диабета доступнее и эффективнее для миллионов пациентов.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биосенсоры и технологии РНК-интерференции открывают путь к персонализированной терапии и более точной диагностике разнообразных заболеваний.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моноклональных антител расширила возможности в борьбе с онкологическими заболеваниями посредством целенаправленного воздействия на раковые клетки.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ГМО в современном сельском хозяйстве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Гербицидоустойчивые культуры для повышения урожайности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сои и кукурузы, способных противостоять гербицидам, помогает фермерам минимизировать потери урожая и уменьшить использование химических веществ.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 от вредителей и болезней
</a:t>
            </a:r>
            <a:pPr algn="l" indent="0" marL="0">
              <a:lnSpc>
                <a:spcPct val="90000"/>
              </a:lnSpc>
              <a:buNone/>
            </a:pPr>
            <a:r>
              <a:rPr lang="en-US" sz="1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модификации картофеля обеспечивают иммунитет к насекомым и грибковым заболеваниям, что снижает необходимость в пестицидах и улучшает качество продукции.
</a:t>
            </a:r>
            <a:endParaRPr lang="en-US" sz="1838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рис» и борьба с авитаминозом
</a:t>
            </a:r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Улучшенный рис, обогащённый бета-каротином, направлен на решение проблем витаминной недостаточности в странах с ограниченным доступом к разнообразному рациону.
</a:t>
            </a:r>
            <a:endParaRPr lang="en-US" sz="19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технологии: ключевые направления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антибиотиков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и грибов позволяет создавать жизненно важные препараты, такие как пенициллин и эритромицин, для борьбы с инфекциями.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биотоплива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обеспечивают производство этанола и биобутанола, выступающих в качестве экологически чистого топлива альтернативного происхождения.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витаминов и пробиотиков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служат источником витаминов и пробиотических добавок, поддерживающих здоровье пищеварительной системы и иммунитета.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загрязнённых экосистем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для очистки почв и водоёмов от тяжёлых металлов и нефтяных загрязнений, способствуя восстановлению природы.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микробы в производстве биоэтанола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Спроектированные микроорганизмы эффективно преобразуют биомассу в биоэтанол, обеспечивая устойчивые источники возобновляемого топлива для промышленности.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Биочипы для медицинской диагностики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биочипы позволяют быстро выявлять заболевания и контролировать здоровье методом анализа биомаркеров с высокой точностью.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органы и биосенсоры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искусственных тканей и сенсоров помогает в трансплантации и мониторинге состояния организма, улучшая качество медицинской помощи.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биология: создание новых биосистем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вызовы биотехнологий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способствуют росту урожайности и производительности сельского хозяйства, позволяя обеспечить продовольственную безопасность с меньшими затратами.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использования биотехнологий сталкивается с обсуждением безопасности ГМО, вызывая общественные и научные дебаты.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медицине облегчают доступ к современным лекарствам и вакцинам, снижая стоимость лечения и увеличивая его эффективность.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доступ к технологиям, опасения по поводу биоразнообразия и возможность злоупотреблений индустрией требуют строгого контроля и этических норм.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поддержки биомедицины сочетается с настороженностью в отношении ГМО, особенно среди менее информированных групп.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напрямую влияет на принятие инноваций, подчеркивая важность просвещения и достоверной информации.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общественного мнения о биотехнологиях в России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вызовы редактирования генома человека
</a:t>
            </a:r>
            <a:endParaRPr lang="en-US" sz="3955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2012 — Внедрение CRISPR-Cas9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технологии рынка генного редактирования открыло возможности для точного изменения ДНК человека, вызвав широкий интерес в науке.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долгосрочных эффектов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Выражена обеспокоенность последствиями наследственных изменений и возможностью непредвиденных последствий для здоровья будущих поколений.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этических последствий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 общественность начинают дебаты о возможных рисках и социальной справедливости при применении геномного редактирования.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дискриминации и элитизма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Поднимаются вопросы о социальной дискриминации и создании генетически модифицированной элиты, что требует юридических и этических регламентов.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2018 году в Китае появился первый случай рождения детей с отредактированным геномом CCR5, направленным на повышение устойчивости к ВИЧ. Это вызвало широкий международный резонанс и серьёзные этические споры.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привёл к приостановке подобных исследований по всему миру, уголовному наказанию учёного и ужесточению контроля за генетическими экспериментами с человеческими эмбрионами.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Этические последствия эксперимента с модифицированными близнецами в Китае
</a:t>
            </a:r>
            <a:endParaRPr lang="en-US" sz="4224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клетки: научные достижения и этические ограничения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способствует эффективному восстановлению повреждённых тканей и органов, а также развитию персонализированной медицины и новых методов лечения.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Терапевтическое клонирование на основе стволовых клеток помогает изучать механизмы заболеваний и разрабатывать лекарства с высокой точностью.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применение эмбриональных стволовых клеток вызывает серьёзные этические вопросы, связанные с уничтожением эмбрионов, что ограничивает их использование в ряде стран.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развития биотехнологий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способствуют снижению применения химических пестицидов и удобрений, что уменьшает нагрузку на экосистемы и снижает выбросы парниковых газов.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тем, внедрение трансгенных культур требует тщательного мониторинга из-за возможного влияния на биоразнообразие и долговременные экологические последствия.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национальных и международных стандартов помогает минимизировать риски биологических катастроф и обеспечивает ответственность исследователей.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использования биотехнологий в террористических целях подчёркивает необходимость жёсткого регулирования и международного сотрудничества.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устойчивости патогенов к антибиотикам остаётся серьёзной угрозой, требующей комплексного контроля и превентивных мер.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биобезопасности предотвращает случайный выпуск ГМО и синтетических организмов в природную среду, что может нарушить экосистемы.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Биобезопасность и ответственность в биотехнологических исследованиях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документы, включая Кодекс Всемирной медицинской ассоциации, регулируют этические принципы и профессиональную ответственность в биотехнологических исследованиях.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и профессиональные стандарты в биотехнологии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принципами являются добровольное информированное согласие участников и прозрачность научных экспериментов для обеспечения безопасности.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норм помогает предотвратить злоупотребления и сформировать доверие общества к достижениям биотехнологий.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 и образования в формировании этики биотехнологий
</a:t>
            </a:r>
            <a:endParaRPr lang="en-US" sz="4204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инициативы и их влияние на общественное мнение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публичные лекции стимулируют интерес и понимание биотехнологий среди населения. Они помогают снизить страхи и формируют осознанное отношение к инновациям.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открытого диалога между учёными и обществом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дискуссии повышают прозрачность исследований и вовлекают граждан в биоэтические вопросы, укрепляя доверие и социальную поддержку новых технологий.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культурных и религиозных ценностей в восприятии биотехнологий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убеждения влияют на принятие биотехнологий людьми, поэтому учитывание этих аспектов необходимо для успешной интеграции инноваций в общество.
</a:t>
            </a:r>
            <a:endParaRPr lang="en-US" sz="17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регулирование и кооперация в области биотехнологий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1993: Конвенция о биологическом 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международная инициатива, направленная на сохранение биобезопасности при использовании биотехнологий и защиты природы от потенциальных рисков ГМО.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2005: Протокол Картахена о биобезопасности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международные правила по контролю трансграничного перемещения живых модифицированных организмов и ответственности за непредвиденные последствия.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2020: Усиление сотрудничества в условиях пандемии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и ООН координируют международные исследования и стандарты безопасности, способствуя обмену данными и ресурсами для биомедицинских инноваций.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концентрируются в развитых странах, что стимулирует создание инновационных продуктов и технологий в медицине и сельском хозяйстве.
</a:t>
            </a:r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отрасли обеспечивается удачным сочетанием научных исследований и коммерциализации, создавая возможности для устойчивого развития.
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перспективы: биотехнологии как драйвер инноваций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Biotech Market Report, 2023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будущего биотехнологий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 генная терапия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индивидуального подхода к лечению и совершенствование геномного редактирования откроют новые горизонты в борьбе с заболеваниями и профилактике.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сельское хозяйство и биосенсоры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культур и внедрение биосенсоров помогут повысить эффективность сельского хозяйства, улучшить экологическую ситуацию и качество жизни.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инноваций и этики — залог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кардинально меняют отрасли, но устойчивое будущее требует строгого этического контроля, ответственности учёных и осознанной поддержки общества для гармоничного прогресса.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2026-05-10T07:09:16Z</dcterms:created>
  <dcterms:modified xsi:type="dcterms:W3CDTF">2026-05-10T07:09:16Z</dcterms:modified>
</cp:coreProperties>
</file>