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Апрель-Водолей: весенний месяц воды, света и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приносит капель, свет и первые весенние чудеса.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Апрель: месяц, когда весна становится заметной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марта апрель уже уверенно ведёт весну вперёд. Дни длиннее, солнце выше, а снег в дворах тает всё быстрее. Повсюду слышны капель, ручьи и птичьи голоса — будто сама природа проснулась и заговорила громче, чем зимой.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апреля в природе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на земле появляются проталины — места, где снег уже растаял. Они выглядят тёмными, влажными и тёплыми, будто природа открывает свои первые зелёные страницы.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исчезает, почва становится рыхлой и мягкой. По ней уже можно заметить следы, а в низинах задерживается вода, которая помогает земле быстрее согреваться под весенним солнцем.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Набухшие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начинают набухать почки. Сначала они кажутся совсем маленькими, но именно в них спрятаны будущие листья, поэтому ветки постепенно оживают и меняют свой вид.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чувствуется особое весеннее настроение. Становится светлее, теплее и заметно веселее, потому что природа уже не просто ждёт весну, а уверенно показывает её первые признаки.
</a:t>
            </a:r>
            <a:endParaRPr lang="en-US" sz="10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ручьи и лужи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Звонкая 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Сосульки под солнцем тают и роняют капли одна за другой. Из-за этого во дворах и у домов слышится весёлая капель, которая будто подсказывает: зима уже не спорит с весной.
</a:t>
            </a:r>
            <a:endParaRPr lang="en-US" sz="1186" dirty="0"/>
          </a:p>
        </p:txBody>
      </p:sp>
      <p:sp>
        <p:nvSpPr>
          <p:cNvPr id="11" name="Text 3"/>
          <p:cNvSpPr txBox="1"/>
          <p:nvPr/>
        </p:nvSpPr>
        <p:spPr>
          <a:xfrm>
            <a:off x="26736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Бегущие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снега и льда начинают стекать маленькие ручейки. Они быстро бегут по дорожкам, вдоль бордюров и в низинах, собираясь в более заметные потоки после тёплого дня.
</a:t>
            </a:r>
            <a:endParaRPr lang="en-US" sz="1173" dirty="0"/>
          </a:p>
        </p:txBody>
      </p:sp>
      <p:sp>
        <p:nvSpPr>
          <p:cNvPr id="12" name="Text 4"/>
          <p:cNvSpPr txBox="1"/>
          <p:nvPr/>
        </p:nvSpPr>
        <p:spPr>
          <a:xfrm>
            <a:off x="48827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Блестящие лужи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тротуарах и во дворах появляются лужи, которые отражают небо и солнце. Для них апрель — самое подходящее время: воды вокруг много, а света становится всё больше.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413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8037" y="1387800"/>
            <a:ext cx="200925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напоминает Водолей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напоминает о воде, которая не стоит на месте. Как апрельские ручьи, она течёт, меняется и каждый день показывает новый путь.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связан с лёгкостью и свободой. Он похож на весенний ветер, который приносит новые ощущения, разгоняет тучи и будто открывает окно в тёплую пору.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Водолей часто связывают со свежими мыслями и неожиданными открытиями. Апрель тоже любит сюрпризы: сегодня солнце, завтра дождь, а послезавтра уже первая зелень.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черта этого образа — движение вперёд. Апрель показывает, как всё вокруг постепенно обновляется: снег уходит, земля согревается, и жизнь становится ярче.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утро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апреле может быть почти по-летнему светло и приятно. Но такое тепло ещё не обещает весь день: погода в этом месяце любит быстро менять настроение.
</a:t>
            </a:r>
            <a:endParaRPr lang="en-US" sz="990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небо иногда затягивают тучи, и начинается дождь. Он помогает земле напиться влаги, а потом вокруг становятся заметнее свежие запахи и блеск мокрых дорожек.
</a:t>
            </a:r>
            <a:endParaRPr lang="en-US" sz="914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температура часто снова снижается, и на улице становится свежее. Поэтому апрельская прогулка может потребовать и лёгкой куртки, и терпения к капризам погоды.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сюрпризы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похож на календарь-сюрприз: каждый день немного другой. То он радует теплом, то напоминает, что зима ещё не совсем ушла, но уже очень старается уступить место весне.
</a:t>
            </a:r>
            <a:endParaRPr lang="en-US" sz="877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апреле бывает очень разной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появляется одним из первых, когда вокруг ещё лежат серые остатки зимы. Его белый колокольчик кажется очень храбрым. Он словно говорит: весна уже рядом, даже если снег ещё не сдался.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Подснежник пробивает снег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Мать-и-мачеха распускает маленькие жёлтые цветки на солнечных местах. Они выглядят как крошечные фонарики у дороги или на откосе. Такие цветы помогают заметить, как земля постепенно оживает и становится ярче.
</a:t>
            </a:r>
            <a:endParaRPr lang="en-US" sz="916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огоньки мать-и-мачехи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часто появляются в садах и парках первыми яркими пятнами. Их лепестки бывают фиолетовыми, жёлтыми или белыми. Когда они распускаются, даже холодный уголок весны кажется чуть веселее и добрее.
</a:t>
            </a:r>
            <a:endParaRPr lang="en-US" sz="948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Крокусы выходят на свет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весенние цветы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85231" y="1844204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возвращаются весной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гости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возвращаются грачи, скворцы, жаворонки и другие птицы. Их прилёт делает двор и парк живее, а утренние прогулки — намного интереснее.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голоса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Птичье щебетание становится частью весеннего шума. Эти звуки слышны в садах, у домов и в лесу, будто природа рассказывает о своём пробуждении.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Стаи в небе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над головой можно увидеть птиц, летящих дружной стаей. Такой полёт выглядит очень красиво и помогает понять, что весна уже уверенно вернулась.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и хлопоты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начинают устраивать гнёзда и искать удобные места для жизни. Их заботы незаметно меняют окружающий мир, потому что в природе всё готовится к новому сезону.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уступает место весне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природой показывают, как меняется апрель от холода к теплу.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приметы апреля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апреле вокруг много талой воды и ручьёв, люди раньше ожидали тёплое лето. Такое наблюдение помогало им замечать, как природа постепенно меняется от года к году.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736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перелётные птицы прилетали дружно и рано, весну считали скорой и удачной. Люди внимательно слушали небо и двор, потому что птицы часто подсказывали, что тепло уже близко.
</a:t>
            </a:r>
            <a:endParaRPr lang="en-US" sz="1112" dirty="0"/>
          </a:p>
        </p:txBody>
      </p:sp>
      <p:sp>
        <p:nvSpPr>
          <p:cNvPr id="12" name="Text 4"/>
          <p:cNvSpPr txBox="1"/>
          <p:nvPr/>
        </p:nvSpPr>
        <p:spPr>
          <a:xfrm>
            <a:off x="4882732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дни и быстрое таяние снега считались добрым признаком. По таким приметам люди старались понять, какой будет погода дальше, и сравнивали свои наблюдения с прошлыми годами.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апрель влияет на настроение людей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солнце светит дольше и ярче, поэтому день кажется дружелюбнее. После серых зимних недель людям легче просыпаться, улыбаться и замечать, как вокруг всё становится живее.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Тянет на прогулку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теплеет, хочется выходить во двор, в парк и на улицу без лишних уговоров. Даже обычная прогулка в апреле радует: можно слушать капель, смотреть на лужи и чувствовать свежий воздух.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напоминает, что зима уже отступает, а впереди много света и зелени. От этого настроение часто становится бодрее, спокойнее и немного более мечтательным.
</a:t>
            </a:r>
            <a:endParaRPr lang="en-US" sz="10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ветках появляются маленькие плотные почки, и дерево будто осторожно готовится к новому дню. Потом они начинают раскрываться, а ветви становятся светлее и мягче на вид.
</a:t>
            </a:r>
            <a:endParaRPr lang="en-US" sz="77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 первыми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берёзы, клёна и тополя весенние перемены особенно хорошо видно даже издалека. Их ветки быстро оживают, и среди тёмных стволов появляется больше нежной зелени.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клён и тополь меняются заметно
</a:t>
            </a:r>
            <a:endParaRPr lang="en-US" sz="906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только начинают расти, дерево выглядит особенно свежим и радостным. Вокруг становится больше света и цвета, и кажется, что сама весна машет зелёной кисточкой.
</a:t>
            </a:r>
            <a:endParaRPr lang="en-US" sz="821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Молодая зелень вокруг двора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деревья просыпаются в апреле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двор после зимы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собирают мусор, убирают сухие листья и приводят в порядок дорожки. Двор сразу выглядит аккуратнее и как будто легче дышит.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клумбы 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 и у домов рыхлят землю, сажают первые растения и убирают сухие ветки. Так клумбы готовятся к новым ярким цветам.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чистые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уборки моют и очищают тропинки, чтобы по ним было приятно и безопасно ходить. Весенний двор начинает блестеть после зимней серости.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порядок и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простые дела сделаны, улицы становятся чище, светлее и красивее. Весна будто сама говорит: пора жить, гулять и радоваться.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дней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 апреле, и этого хватает, чтобы погода успела несколько раз удивить нас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месяц природа успевает показать и тепло, и прохладу, и солнце, и дождь. Поэтому апрель кажется особенно переменчивым и живым.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46315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сосульки тают на солнце, с крыш начинает падать капель. Эти короткие звуки похожи на маленький весенний оркестр, который будит улицы и дворы.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722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Журчащие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Талая вода собирается в быстрые ручейки и бежит по дорожкам, канавкам и тропинкам. Их тихое журчание делает апрель похожим на весёлую водяную песенку.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813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мокрой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земля становится влажной и мягкой, а под ногами слышится тихий шорох. Он тоже входит в весеннюю музыку, только очень спокойную и нежную.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как музыка весны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самому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проталины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 в парке легко заметить тёмные пятна земли, где снег уже растаял. Проталины показывают, что солнце работает очень старательно.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ветках появляются набухшие почки, похожие на маленькие зелёные фонарики. Если приглядеться, можно увидеть, как дерево готовится к новым листьям.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птиц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влажной земле остаются следы птиц, а в небе слышно больше голосов. Весной они ведут себя очень оживлённо, словно спешат на важную встречу.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Встречаем первых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 стал теплее, можно увидеть первых насекомых, которые вылетают погреться. Их появление говорит о том, что весна уже уверенно вступила в свои права.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апреля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напоминает о звонких каплях с крыш и тающих сосульках. Оно звучит по-весеннему коротко и весело, будто сама вода торопится рассказать новость.
</a:t>
            </a:r>
            <a:endParaRPr lang="en-US" sz="88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Ручей — это маленькая бегущая вода, которая появляется после таяния снега. В апреле такие ручейки можно увидеть почти в каждом дворе или у дороги.
</a:t>
            </a:r>
            <a:endParaRPr lang="en-US" sz="93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Проталина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место, где снег уже исчез и показалась тёмная земля. Проталины — верный знак того, что весна отвоёвывает у зимы всё больше пространства.
</a:t>
            </a:r>
            <a:endParaRPr lang="en-US" sz="906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Первоцветами называют первые весенние цветы, которые распускаются очень рано. Они смело показывают свои яркие лепестки даже рядом с последними островками снега.
</a:t>
            </a:r>
            <a:endParaRPr lang="en-US" sz="882" dirty="0"/>
          </a:p>
        </p:txBody>
      </p:sp>
      <p:sp>
        <p:nvSpPr>
          <p:cNvPr id="15" name="Text 6"/>
          <p:cNvSpPr txBox="1"/>
          <p:nvPr/>
        </p:nvSpPr>
        <p:spPr>
          <a:xfrm>
            <a:off x="333750" y="3325200"/>
            <a:ext cx="83985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подходит апрелю лучше многих других, потому что всё вокруг начинает меняться. Появляются новые листья, цветы и звуки, а природа будто начинает заново.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во дворе появляются лужи, и каждый шаг превращается в маленькое открытие. Дети с интересом смотрят, как в воде отражаются небо и дома. Даже обычная прогулка становится немного похожей на приключение.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как маленькие озёра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можно искать подснежники, крокусы и слушать возвращающихся птиц. Это похоже на игру в наблюдателей природы: кто первым заметит цветок, а кто услышит самую весёлую трель?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и птицы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последние сугробы тают, двор выглядит совсем иначе. Появляются сухие дорожки, тёмная земля и зелёные ростки, а дети радуются, что весна оставляет вокруг всё больше света и новых красок.
</a:t>
            </a:r>
            <a:endParaRPr lang="en-US" sz="992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исчезает, и мир меняется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апрель любят дети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апреля-Водолея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336025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движется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напоминает о ручьях, капели и лужах, потому что вода в это время повсюду. Она бежит, звенит и меняет форму, как настоящий весенний путешественник.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1336025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становится сильнее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дольше и выше, поэтому день кажется ярче. От этого и воздух, и настроение постепенно наполняются теплом, словно кто-то включил весеннюю лампу.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1336025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просыпается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набухают, появляются листья и первоцветы, а птицы возвращаются домой. Всё вокруг оживает маленькими шагами, и каждый день приносит что-то новое.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5413075" y="2293796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ещё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апреле можно встретить холодный ветер или последний снег. Но даже тогда весна уже заметна, потому что она уверенно пробирается сквозь остатки зимы.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5413075" y="3498221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радуют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похож на месяц сюрпризов: сегодня он тёплый, завтра прохладный, а потом снова солнечный. Именно эта непредсказуемость делает его весёлым и живым.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Апрель-Водолей: месяц, который будит природу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 показывает, как из холода появляется тепло, зелень и движение. Он похож на Водолея своей свободой и переменчивостью, а маленькие весенние признаки делают мир ярче и добрее.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2026-05-25T17:43:26Z</dcterms:created>
  <dcterms:modified xsi:type="dcterms:W3CDTF">2026-05-25T17:43:26Z</dcterms:modified>
</cp:coreProperties>
</file>