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в музыке и театре
</a:t>
            </a:r>
            <a:pPr algn="l" indent="0" marL="0">
              <a:lnSpc>
                <a:spcPct val="90000"/>
              </a:lnSpc>
              <a:buNone/>
            </a:pPr>
            <a:r>
              <a:rPr lang="en-US" sz="2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Арлекин и грустный Пьеро оживают в музыке и на сцене.
</a:t>
            </a:r>
            <a:endParaRPr lang="en-US" sz="214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родились в итальянском театре комедии дель арте. Там характер героя показывали не длинными словами, а маской, костюмом, движением и голосом. Позже эти образы полюбили опера, балет, картины и детская музыка.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старинной комедии к музыке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— быстрый и ловкий герой, который любит шалости, неожиданные повороты и смешные проделки. Он всегда будто готов сорваться в танец.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Арлекина часто изображают лёгкими, быстрыми звуками. Они звучат бодро, словно маленькие прыжки, хлопки и весёлый смех.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костюм обычно очень яркий, с разноцветными ромбами. Такая одежда сразу привлекает внимание и помогает узнать героя даже издалека.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Арлекин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— тихий, добрый и немного печальный герой. Он часто кажется мечтателем, который слушает свои мысли и смотрит на мир очень мягко.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белый свободный костюм делает образ спокойным и почти воздушным. А грустное лицо сразу вызывает сочувствие и желание поддержать 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Пьеро обычно звучит медленно и нежно. Такие мелодии похожи на тихую песенку о надежде, грусти и добром сердце.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Пьеро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— яркость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Арлекина легко узнать по чёрной маске и пёстрому костюму с ромбами. Он выглядит так, будто вот-вот пошутит или пустится в пляс.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— белизна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узнаётся по белой одежде и печальному взгляду. Его образ очень спокойный, поэтому он сразу напоминает о тихой грусти и мечтательности.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маски героев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XVI век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появились в комедии дель арте — народном театре, где актёры часто играли без полного текста.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показывали на улицах, площадях и ярмарках. Зрителям нужно было быстро понять, кто перед ними, поэтому герои стали очень заметными.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образы вышли за пределы театра и стали частью оперы, балета, живописи и детских историй.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появились эти персонажи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показать Арлекина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Арлекина часто звучит очень живо. Быстрый темп помогает передать его неугомонность, ловкость и любовь к весёлым сюрпризам.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Прыгающие и короткие звуки делают образ почти танцующим. Кажется, что Арлекин не идёт, а подпрыгивает под музыку.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мелодии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помогает услышать шутку и игру. Он делает мелодию подвижной, как маленький музыкальный фокус.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может напоминать колокольчик или барабанчик. Оно сразу вызывает улыбку и настраивает на озорной, праздничный характер.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настроение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1275" y="1471725"/>
            <a:ext cx="12645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показать Пьеро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Пьеро обычно очень нежная. Она звучит тихо, словно боится спугнуть его грустную, но добрую мечту.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Неспешный темп помогает передать задумчивость. Каждая нота как будто делает маленький осторожный шаг вперёд.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похожа на спокойную ночную песню. Она помогает слушателю почувствовать тишину, нежность и немного тоски.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Пьеро грусть не тяжёлая, а светлая. В музыке это слышно в плавных мелодиях, которые не давят, а утешают.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показывает радость, шутку и движение. Его музыка звучит быстро, легко и как будто зовёт в танец.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похож на звонкий праздник, другой — на тихий вечер. Вместе они делают музыку более выразительной и понятной.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передаёт тишину, грусть и мечтательность. Его мелодии мягкие, медленные и очень сердечные.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оба образа, особенно заметно: музыка умеет рассказывать не только историю, но и настроение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— две разные эмоции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образ героя превращается в короткий музыкальный эпизод.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маленькая музыкальная сцена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в музыке, театре и искусстве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уже готов к прыжку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картинах и в сценических костюмах Арлекин сразу бросается в глаза: яркие ромбы, чёрная маска, лёгкая поза. Он будто не стоит на месте ни секунды. Такой образ легко превращается в танец, шутку или музыкальный эпизод с быстрым ритмом.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герой 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карнавалах Арлекин похож на человека, который вот-вот придумал новую проделку. Его можно увидеть в детских книгах и постановках, где нужен живой и смешной персонаж. Художники любят показывать его в движении, чтобы зритель почти слышал звонкий смех.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улыбается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музыкальных спектаклях Арлекин часто звучит легко и шустро. Короткие фразы, быстрые повторы и скачущая мелодия помогают передать его характер. Такой герой словно подмигивает публике и зовёт её поучаствовать в весёлой игре.
</a:t>
            </a:r>
            <a:endParaRPr lang="en-US" sz="9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в музыке, театре и искусстве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светлой грусти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музыкальных сценах Пьеро появляется там, где нужна нежность. Его мелодии обычно плавные, спокойные и очень мягкие. Они не пугают грустью, а скорее напоминают о добром сердце, которому хочется поддержки и тепла.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на сцене и в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часто становится героем стихов, детских историй и театральных постановок. Он смотрится как человек, который много чувствует и мало говорит. Поэтому художники показывают его одиноким, но не мрачным: в его образе есть тонкая, светлая печаль.
</a:t>
            </a:r>
            <a:endParaRPr lang="en-US" sz="85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герой в белом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легко узнать по белому костюму, мягким линиям и задумчивому взгляду. На сцене он часто стоит немного в стороне, будто слушает свои мысли. В картинах и спектаклях этот образ создаёт ощущение тишины, в которой слышно даже лёгкое вздохновение.
</a:t>
            </a:r>
            <a:endParaRPr lang="en-US" sz="8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причины, почему они нравятся детям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двигается, попадает в нелепые ситуации и умеет рассмешить даже серьёзного зрителя. Детям нравится угадывать, какую шутку он придумает дальше.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смешит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тихий и грустный вид помогает замечать чувства других людей. Ребёнок легко понимает: если кому-то одиноко, ему тоже нужна доброта и внимание.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вызывает сочувствие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костюм Арлекина и белый наряд Пьеро сразу выделяются. Такие герои узнаются с первого взгляда, поэтому их удобно рисовать, играть и показывать в спектаклях.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легко запомнить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учат слышать разное настроение мелодии: весёлое, спокойное, шутливое или мечтательное. Для детей это похоже на музыкальную игру с понятными героями.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интересно слушать музыку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показывает, что смекалка и находчивость помогают выходить из трудных ситуаций. Он не унывает, а ищет смешной и ловкий способ действовать дальше.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Арлекин и Пьеро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напоминает, что мягкость, доброта и умение сочувствовать тоже очень важны. Иногда человеку нужно не решение, а тихое участие и доброе слово.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герои учат замечать разные настроения людей. В музыке это особенно видно: одна мелодия может звучать по-разному и вызывать радость, улыбку или лёгкую грусть.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век,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дель арте появляются Арлекин и Пьеро. Их характер узнают по маске, костюму и движениям, поэтому зрителям не нужны длинные объяснения.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— театры и карнавалы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выходят за пределы уличной сцены. Они становятся заметными в спектаклях, на праздниках и в живописи, где особенно важны яркий облик и понятные эмоции.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живут в книгах, мультфильмах, музыке и детских постановках. Людям по-прежнему близки весёлая шутка и тихая грусть, которые они показывают.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похожие герои появлялись в искусстве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выглядит ярко и подвижно: разноцветный костюм, быстрый жест, хитрая улыбка. Он напоминает шумный праздник, где всё время что-то происходит и кто-то смеётся.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Пьеро, наоборот, почти весь белый и очень спокойный. Его образ похож на тихий вечер и мягкую песню, в которой слышна задумчивость и добрая печаль.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героев с первого взгляда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понятны людям любого возраста, потому что радость и грусть знакомы каждому. Эти чувства легко увидеть и в жизни, и на сцене.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герои продолжают жить в спектаклях, книгах, мультфильмах и праздниках. Они не стареют, потому что помогают говорить о чувствах ясно и красиво.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характеры просты, но очень выразительны. Художнику, актёру и музыканту удобно показывать такие образы: достаточно костюма, движения и подходящей мелодии.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не исчезли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характеру, настроению и образу можно сравнить двух героев комедии дель арте.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характеров Арлекина и Пьеро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— разноцветный шутник из Италии. Его образ связан с быстрым движением, ловкостью и весёлой музыкой, которая звучит легко и звонко.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для запоминания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Пьеро — белый мечтатель с тихим характером. Его часто показывают как героя мягкой мелодии, в которой слышны нежность и светлая грусть.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персонажа пришли из комедии дель арте. Их легко узнать по костюму и маске, даже если они не говорят ни слова.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помогают запомнить, как искусство показывает разные чувства: смех, удивление, сочувствие и печаль.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Пьеро: музыка, театр и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Арлекин и Пьеро показывают, как театр и музыка умеют говорить о человеке без длинных слов. В их образах живут смех, тишина, движение и мечта, которые понятны каждому.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2026-05-24T21:58:04Z</dcterms:created>
  <dcterms:modified xsi:type="dcterms:W3CDTF">2026-05-24T21:58:04Z</dcterms:modified>
</cp:coreProperties>
</file>