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после окончания обязательного образования?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 после 9 класса: школа, колледж, курсы или работа.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девятиклассников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9 класса школьник впервые по-настоящему выбирает свой путь. Этот выбор связан с будущей профессией, уровнем самостоятельности и тем, какие навыки и знания понадобятся дальше.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 в школе: академический путь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времени на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 10–11 классах даёт ещё два года, чтобы лучше понять свои интересы, сильные стороны и возможную профессию, не принимая поспешное решение.
</a:t>
            </a:r>
            <a:endParaRPr lang="en-US" sz="1042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Углублённые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маршрут помогает лучше освоить английский, математику и профильные дисциплины, а также подготовиться к final exams и учебе на advanced level.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университету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Школу чаще выбирают те, кто планирует university preparation. Здесь важны subject choice, academic goals и готовность продолжать обучение после выпуска.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по этой теме удобно говорить о future plans, exams, qualification и education, потому что именно они описывают следующий этап обучения.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варианты после обязательного образования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разные маршруты, которые выбирают школьники после 9 класса, когда открывается больше свободы для планирования будущего.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школу и колледж, потому что они дают понятный путь к дальнейшему обучению или профессии.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 английского языка для 9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7675" y="1670354"/>
            <a:ext cx="3013051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 и профессиональное образование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information technology, medicine, design, transport, tourism, teaching и service industry, потому что эти сферы дают понятный старт в работе.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направленность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 или техникум помогает быстрее получить профессию. Учёба часто связана с практическими занятиями, мастерскими, лабораториями и реальными рабочими задачами.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 студент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обучения выпускник получает diploma и practical skills. Это помогает раньше начать professional training, пройти internship и уверенно двигаться к chosen profession.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программы длятся 2–4 года. Длительность зависит от специальности, страны обучения и того, какая подготовка нужна для будущей профессии.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9161" y="1611696"/>
            <a:ext cx="459332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или колледж: понятное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основных пути после 9 класса и для каких целей подходит каждый из них.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подходит для дальнейшей академической подготовки, а колледж — для более раннего выхода к профессии и практике.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теме «after compulsory education»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72220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курсы и быстрые навыки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Coding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 помогают быстро освоить базовые навыки, которые можно сразу пробовать на практике. Это хороший вариант для тех, кто хочет проверить интерес к сфере.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Graphic design
</a:t>
            </a:r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программах часто изучают простые инструменты, работу с изображениями и основы оформления. Они подходят тем, кому нравится создавать визуальные проекты.
</a:t>
            </a:r>
            <a:endParaRPr lang="en-US" sz="927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Cooking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курсы дают первые прикладные умения и знакомят с правилами работы на кухне. Обычно они короче, чем обучение в колледже.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Photography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Фото-курсы развивают наблюдательность, вкус и умение работать с техникой. Они полезны тем, кто хочет получить быстрый старт в творческой сфере.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следующий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связать интересы, цели и реальные возможности выбора после 9 класса.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после окончания школьного возраста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Part-time job часто подходит лучше, чем full-time job, потому что остаётся время на учёбу. Такой формат помогает совмещать занятия и первые рабочие обязанности.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Стартовые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подростки начинают с простых должностей: shop assistant, café helper, courier, trainee или assistant in a workshop. Это помогает понять рабочий ритм и ответственность.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работа развивает responsibility, teaches communication and gives work experience. Кроме того, можно начать получать salary и лучше понимать, какая сфера интересует.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работы нужны трудовой договор, соблюдение возрастных ограничений и понимание своих обязанностей. Эти условия защищают подростка и делают работу безопаснее.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7675" y="1670354"/>
            <a:ext cx="3013051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и первый опыт работы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стажировке особенно важны punctuality, teamwork, communication, following instructions и responsibility. Эти умения нужны почти в любой сфере, где есть работа с людьми.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Стажировка показывает, как устроен workplace, и помогает увидеть профессию изнутри. Это первый опыт, который даёт более ясное представление о будущей работе.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помогает понять, подходит ли выбранная сфера. Иногда после неё ученик меняет планы, потому что first experience показывает реальные требования профессии.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наставника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практики ученик работает рядом с mentor, наблюдает за заданиями и учится выполнять их правильно. Такой формат называется practical training или job shadowing.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that matter most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помогают не только в учёбе, но и на первой работе и на курсах. Они показывают, насколько легко школьнику адаптироваться к новым условиям.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оказываются общение, командная работа и самодисциплина: именно они поддерживают любой дальнейший маршрут.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урока, составлено для обучения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Admission requirements and documents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какие условия обычно связаны с каждым вариантом после 9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практичен маршрут, тем чаще важны документы и готовность сразу действовать; для колледжа и школы требования строже, чем для курсов.
</a:t>
            </a:r>
            <a:endParaRPr lang="en-US" sz="81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university becomes important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особенно нужен там, где профессия требует глубокой теории, длительной подготовки и серьёзной специализации: doctor, engineer, lawyer, architect.
</a:t>
            </a:r>
            <a:endParaRPr lang="en-US" sz="110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степень
</a:t>
            </a:r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получает degree, изучает major и работает с academic field. Здесь особенно важны research, qualification и уверенный академический английский.
</a:t>
            </a:r>
            <a:endParaRPr lang="en-US" sz="1111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карьере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открываются более узкие профессиональные роли и больше возможностей для роста, но обучение занимает больше времени, чем в прикладных маршрутах.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88387"/>
            <a:ext cx="720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the decision is not final yet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Explore options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дней открытых дверей помогает сравнить программы и увидеть реальную учебную среду. Это удобный способ to explore options без спешки и ошибок.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and listen
</a:t>
            </a:r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выпускниками и преподавателями даёт практические советы и показывает, как выглядит обучение на самом деле. Так легче to think carefully перед выбором.
</a:t>
            </a:r>
            <a:endParaRPr lang="en-US" sz="935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something new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волонтёрство и пробные занятия позволяют проверить интересы на практике. Небольшой опыт помогает to try something new и лучше понять себя.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it informed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сравнивает факты, требования и свои силы, выбор становится спокойнее и точнее. Именно так можно to make an informed choice.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key questions before choosing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связать интересы, школьные успехи и реальные варианты после 9 класса.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 семейным столом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ученик показывает родителям буклеты колледжей и рассказывает, что ему ближе: техника, творчество или работа с людьми. В ответ он получает advice и support, а также спокойный разговор о том, что можно ещё уточнить перед решением.
</a:t>
            </a:r>
            <a:endParaRPr lang="en-US" sz="101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классным руководителем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консультации учитель помогает сопоставить оценки, интересы и реальные требования к поступлению. Такой разговор даёт guidance и показывает, какие предметы стоит подтянуть, чтобы выбор был не случайным, а уверенным и понятным.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открытых дверей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колледже школьник видит мастерские, аудитории и студентов на практике. Он задаёт вопросы school counselor, общается с преподавателями и лучше понимает, подходит ли ему эта среда и специальность.
</a:t>
            </a:r>
            <a:endParaRPr lang="en-US" sz="110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Family, teachers and guidance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a good decision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мечта, но и реальные условия определяют выбор. Важно заранее подумать, хватит ли сил, времени и мотивации на выбранный путь.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предмету и школьные результаты обычно влияют сильнее всего: именно они помогают выбрать маршрут, который можно успешно завершить.
</a:t>
            </a:r>
            <a:endParaRPr lang="en-US" sz="83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по теме урока, составлено для обучения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disadvantages of the main options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маршрут после 9 класса даёт свои плюсы и ограничения, поэтому важно смотреть не только на скорость, но и на дальнейшие возможности.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колледж лучше подходят для долгосрочного планирования, а курсы и работа дают более быстрый результат, но требуют большей самостоятельности.
</a:t>
            </a:r>
            <a:endParaRPr lang="en-US" sz="83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часто становится первой серьёзной развилкой в образовании.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этапа школьник начинает больше сам отвечать за режим, планы и нагрузку. Выбор пути влияет на самостоятельность, опыт и будущие цели.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урока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main idea: your next step builds your future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обязательного образования есть несколько реальных путей, и каждый из них может быть правильным. Важно выбрать не самый быстрый вариант, а тот, который соответствует интересам, силам и целям.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2026-05-31T10:20:21Z</dcterms:created>
  <dcterms:modified xsi:type="dcterms:W3CDTF">2026-05-31T10:20:21Z</dcterms:modified>
</cp:coreProperties>
</file>