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две буквы Н в суффиксах имён прилагательных
</a:t>
            </a:r>
            <a:endParaRPr lang="en-US" sz="242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одну Н и две Н по суффиксу и строению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встречается в обычных словах: кожаный, стеклянный, туманный, осенний. Одна лишняя или пропущенная буква сразу делает запись ошибочной, поэтому важно опираться не на слух, а на строение слова и суффикс, в котором он образован.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163" y="1500373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7737" y="150037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прилагательное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называет признак предмета и отвечает на вопросы какой? какая? какое? какие? По нему легко понять, что именно описывается в слове.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 слове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 помогает образовать новое слово. Именно в этой части часто скрыта подсказка, сколько букв Н нужно написать.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Н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 в прилагательных определяется не произношением, а составом слова. Поэтому сначала нужно увидеть суффикс, а потом проверить правило и исключения.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одна буква 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—ан-, -ян-, -ин-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с суффиксами -ан-, -ян-, -ин- пишется одна Н: кожаный, глиняный, лебединый, серебряный. Эти суффиксы служат главным ориентиром для выбора написания.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материала и 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обозначают материал, из которого сделан предмет, или признак, связанный с ним: кожаный, песчаный, соловьиный. Значение помогает, но главное всё же суффикс.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не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пишется по правилу, даже если в речи слово звучит длиннее или короче. Поэтому при письме важно не угадывать, а разбирать слово по составу.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 из двух групп и обратите внимание на суффиксы и исключения.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правила о правописании Н в суффиксах имён прилагательных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прилагательных с одной и двумя Н
</a:t>
            </a:r>
            <a:endParaRPr lang="en-US" sz="237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 суффикса: -ан-, -ян-, -ин- дают одну Н, а -енн-, -онн- — две Н. Отдельно нужно запоминать исключения.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—ан-, -ян-, -ин-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одной Н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прилагательном есть суффикс -ан-, -ян- или -ин-, обычно пишется одна Н. Так образуются слова кожаный, глиняный, мышиный, соловьиный.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такие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называют материал предмета или признак, связанный с животным, человеком, местом или явлением. Это помогает понять смысл, но не заменяет правило.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корень и суффикс, а затем проверить, не относится ли слово к исключениям. Такой способ помогает избежать ошибок в похожих словах.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слова-исключения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 — как окно на свет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светлое окно, вазу или стакан из стекла. Слово стеклянный выглядит так, будто в нём должна быть одна Н, но по правилу оно относится к исключениям и пишется с двумя Н.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Оловянный — блеск старинной игрушки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Оловянный солдатик или маленькая фигурка легко запоминаются по своему блеску. Слово связано с материалом, однако тоже является исключением, поэтому в нём пишутся две Н, хотя строение слова кажется простым.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 — тепло и фактура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стол, домик или карандаш хорошо знакомы каждому школьнику. Это слово тоже нужно запомнить отдельно: оно входит в число исключений и пишется с двумя Н, несмотря на привычный вид.
</a:t>
            </a:r>
            <a:endParaRPr lang="en-US" sz="13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одну или две 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проверки написания прилагательного по составу и суффиксу.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 —енн- и -онн-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с суффиксами -енн- и -онн- пишется две Н: осенний, временный, торжественный, революционный. Удвоение видно прямо в суффиксе, поэтому правило легко проверить.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такие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часто называют признак по времени, свойству или отношению к чему-либо. Например, осенний связан с осенью, а временный — с ограниченным сроком.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сочетание -енн- или -онн-, нужно сразу писать две Н. Здесь важно не подбирать ответ по слуху, а смотреть на словообразование.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две буквы Н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381" y="2251415"/>
            <a:ext cx="583538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959" y="3184796"/>
            <a:ext cx="453862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78" y="4118196"/>
            <a:ext cx="389025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 —енн- в прилагательных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осенний пишется две Н, потому что в нём есть суффикс -енн-. Это слово легко запомнить через образ золотой осени.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Соломенный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соломенный тоже содержит -енн- и пишется с двумя Н. Оно связано с соломой и часто помогает увидеть правило на знакомом материале.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Клюквенный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Клюквенный — ещё один пример с суффиксом -енн-. По нему удобно тренироваться: если видишь это сочетание, выбирай две Н.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торжественный суффикс -енн- тоже требует двух Н. Такие слова полезно сравнивать между собой, чтобы быстрее узнавать правильное написание.
</a:t>
            </a:r>
            <a:endParaRPr lang="en-US" sz="13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материалов урока и списка слов в outline презентации.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написания встречаются чаще
</a:t>
            </a:r>
            <a:endParaRPr lang="en-US" sz="240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важно замечать не звучание слова, а его суффикс и происхождение. Это ускоряет выбор правильной буквы в письме.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примерам видно, что встречаются три устойчивые группы, а решение почти всегда подсказывает строение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прилагательных
</a:t>
            </a:r>
            <a:endParaRPr lang="en-US" sz="268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 краткой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образуем краткую форму: туманен, песчан, деревянен. Сравнение помогает увидеть, что написание сохраняется по той же модели.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полной форме есть одна или две Н, то в краткой форме количество Н обычно не меняется. Это удобный способ самопроверки.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полную форму прилагательного: туманный, песчаный, деревянный. Именно здесь проверяется, сколько букв Н пишется в слове.
</a:t>
            </a:r>
            <a:endParaRPr lang="en-US" sz="12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прилагательные отличаются от причастий
</a:t>
            </a:r>
            <a:endParaRPr lang="en-US" sz="2229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называют признак предмета, который воспринимается как устойчивый: кожаный, глиняный, юный. Они не указывают на действие и обычно отвечают на вопросы какой? какая? какое?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сохраняют связь с действием: решённый, прочитанный, построенный. В таких словах признак возникает как результат действия, поэтому их легко отличить по смыслу.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прилагательное и причастие, можно ошибиться в количестве Н. Поэтому сначала нужно понять, что именно обозначает слово: признак предмета или признак по действию.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увидеть разницу между двумя группами слов и не ошибиться в написании 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орфограммы и примеры из outline презентации.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или причастие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обозначают признак предмета, а причастия связаны с действием; это помогает выбрать 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Ветреный и безветренный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образуют удобную пару для сравнения: ветреный пишется с одной Н, а безветренный — с двумя Н. Приставка не отменяет правило, а лишь меняет значение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Румяный и священный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Румяный относится к прилагательным с одной Н и не требует проверки по звучанию. Священный, напротив, пишется с двумя Н, поэтому его нужно запомнить как слово с особым написанием.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Масляный и маслянистый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показывает, что похожие по смыслу слова могут писаться по-разному. Масляный — с одной Н, а маслянистый образовано иначе и помогает увидеть значение суффикса.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изменяется или появляется приставка, орфограмма может стать заметнее. Поэтому полезно сравнивать родственные слова и проверять написание по правилу, а не по слуху.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на 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часто ориентируются на произношение, а не на состав слова. Из-за этого одинаково звучащие формы записываются неверно, особенно в словах туманный и осенний.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Стеклянный, оловянный и деревянный нередко пытаются объяснить общим правилом. Но эти слова нужно запомнить отдельно, иначе легко пропустить вторую 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возникает, когда прилагательное принимают за причастие или наоборот. Тогда выбирают неправильный суффикс и ошибаются в написании, например в словах деревянный и построенный.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не разбирают по составу и сразу пишут по интуиции. Чтобы не ошибиться, важно сначала выделить суффикс, а затем определить, какая орфограмма действует.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составлены по материалам урока и примерам в outline презентации.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не отдельные слова, а сразу группы по одному признаку: суффиксу или исключению.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групп показывает, что правило проще удержать через распределение слов, чем через заучивание длинного списка.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тренировки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песчаный, серебряный и юный помогают потренировать написание одной Н. В них легко увидеть суффиксы, которые подсказывают нужный вариант без опоры на звучание.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Машинный, каменный, соломенный и клюквенный нужны для закрепления написания двух Н. Здесь важно заметить суффиксы, которые сами содержат удвоение.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похожие слова и спрашивать себя, чем они образованы. Такой приём особенно помогает, когда рядом стоят слова с разным количеством 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правилу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слова по составу нужно назвать суффикс и вспомнить исключения. Если это делать каждый раз, написание становится более уверенным и быстрым.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 письме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перед нами именно прилагательное. Это позволяет не перепутать его с причастием и не выбрать неверное написание 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исходное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установить, от какого слова образовано прилагательное. Так легче заметить суффикс и увидеть, почему в слове пишется одна или две 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слове есть -ан-, -ян- или -ин-, обычно пишется одна Н. Если обнаруживаются -енн- или -онн-, в слове нужны две Н.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 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проверок важно вспомнить стеклянный, оловянный и деревянный. Эти слова не подчиняются общему ожиданию и требуют отдельного запоминания.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стоит запомнить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две Н в прилагательных выбираются не по слуху, а по суффиксу, строению слова и исключениям. Если помнить правило, писать станет значительно 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2026-05-28T08:28:27Z</dcterms:created>
  <dcterms:modified xsi:type="dcterms:W3CDTF">2026-05-28T08:28:27Z</dcterms:modified>
</cp:coreProperties>
</file>