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Токмакова и стихотворение «В чудной стране»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мир фантазии, игры слов и весёлого удивления.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— мастер добрых и звучных стихов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Петровна Токмакова — детская поэтесса и переводчица. Её стихи короткие, лёгкие для чтения и запоминания, а обычные слова в них звучат особенно живо и тепло.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возникает необычный мир, где всё устроено иначе, чем в обычной жизни. Он сразу вызывает улыбку и интерес, потому что привычное становится смешным и неожиданным.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Чудная страна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ведёт длинный рассказ, а создаёт одну выразительную картину. В ней предметы и явления выглядят так, будто попали в игру воображения и начали чудить.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читается как маленькое чудо: быстро, легко и с удивлением. Именно поэтому стихотворение запоминается не сюжетом, а настроением и яркими образами.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впечатление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фантазии в стихотворении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смешные и странные детали. Они делают обычный мир совсем другим. Читатель словно попадает в сон, где всё может неожиданно измениться.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детали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фантазийная картина не пугает, а радует. В ней чувствуется игра, доброта и лёгкое удивление, поэтому стихотворение хочется представлять, как весёлый рисунок.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чуда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 и запоминать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удобно учить наизусть. Их можно читать хором, по ролям или с разными интонациями, и каждый раз звучание будет немного новым.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стихотворение похожим на песенку. Повторы и плавное звучание помогают запомнить слова, а чтение вслух получается особенно выразительным и радостным.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поэтому его удобно читать без спешки. Даже младшие школьники быстро улавливают смысл и начинают следить не за сюжетом, а за звучанием строк.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П. Токмакова, стихотворение «В чудной стране»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показывает, как несколько неожиданных слов могут создать целый мир фантазии.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один поэтический приём — необычное соединение слов — делает текст смешным, живым и загадочным.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70" y="1744250"/>
            <a:ext cx="539109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788" y="1771967"/>
            <a:ext cx="563700" cy="50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настраивает на добрую улыбку. В нём всё происходит легко и ненавязчиво, поэтому читать его приятно и спокойно даже после трудного дня.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образы заставляют всматриваться в каждую строку. Хочется понять, как устроена эта странная страна, и представить её по-своему, как настоящую загадку.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тревоги или грусти. Он напоминает весёлую игру, в которой можно фантазировать, смеяться и замечать смешное в самых простых вещах.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произведение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место на карте и не настоящая страна. Она существует в воображении, где законы обычной жизни могут меняться и становиться смешными.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Чудная страна помогает увидеть привычный мир по-новому. Она учит замечать, что фантазия делает даже самые простые вещи интересными и яркими.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стране можно представить всё, что угодно: необычные предметы, чудесные превращения и картины, которые похожи на сон или сказочную игру.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чудная страна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стихотворения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понятные, поэтому текст легко воспринимают младшие школьники. При этом каждое слово выбрано точно и работает на образ.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 очень важное: оно создаёт ритм, напоминающий песенку. Благодаря этому чтение получается плавным, живым и почти музыкальным.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светлый и выразительный. Он помогает не только понять текст, но и почувствовать его настроение — лёгкое, весёлое и немного волшебное.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длинных объяснений. Автор показывает картину несколькими точными словами, и этого достаточно, чтобы читатель сразу увидел чудный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" y="2110925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31725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похоже на сказку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ощущение чуда, как в сказке. Обычный мир здесь становится необычным, и читателю кажется, что возможно всё, что угодно.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сказки, здесь нет большого числа персонажей и длинных приключений. Всё держится на одном ярком образе и на силе фантазии.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героев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большая сказка, а маленькая поэтическая история. Несколько строк успевают создать волшебное настроение и оставить после чтения приятное удивление.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«В чудной стране»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могут быть кривые домики с наклонёнными крышами и смешными окошками. Дороги здесь вьются, как ленточки, а облака похожи на мягкие игрушки. Такая картинка сразу передаёт весёлое удивление и игру фантазии.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всё немного не так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варианте иллюстрации можно показать странные деревья, необычные цветы и добрые фантастические существа. Пусть всё вокруг выглядит чуть-чуть сказочно, но очень уютно. Тогда зритель почувствует, что чудо спрятано прямо рядом.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волшебных подробностей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это стихотворение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стихотворение читают спокойно, чтобы услышать общий ритм и настроение. Уже с первых строк заметно, что текст похож на лёгкую песенку.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стихотворение удобно повторять вместе с классом. При таком чтении особенно слышны ритм, звучание слов и весёлый характер текста.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Вслух и хором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важны короткие паузы и мягкая интонация удивления. Они помогают выделить необычные слова и сделать чтение выразительным и живым.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удивление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становится проще сравнивать обычное и необычное, видеть смешное в знакомых вещах. Это развивает наблюдательность и интерес к художественному слову.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внимательнее слушать звучание речи, замечать повторения, рифму и ритм. Так дети учатся чувствовать, как слово может быть музыкальным и выразительным.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пробуждает воображение: ребёнок легко представляет смешные домики, странные деревья и волшебные картины, а затем начинает придумывать свои собственные фантастические образы.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это произведение у детей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555" y="3403734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настроение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Токмаковой нет тяжёлых или пугающих картин. Они звучат мягко и дружелюбно, поэтому ребёнок чувствует себя спокойно и с интересом ждёт следующую строку.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легко произносить вслух, потому что они звучные и ритмичные. Ребёнок быстро ловит мелодию текста и с удовольствием повторяет его без напряжения.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Чуть-чуть волшебства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мир становится живым и необычным, но остаётся понятным. Такое волшебство близко младшим школьникам: оно не пугает, а радует и удивляет.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открытие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будто подсказывает: обычные вещи можно увидеть по-новому. Это нравится детям, потому что они любят замечать неожиданное и смешное вокруг себя.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нравятся стихи Ирины Токмаковой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короткий текст превращает обычные слова в яркую поэтическую игру.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детской литературой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помогают детям входить в мир литературы через удовольствие от звучания. Сначала нравится ритм, а потом открывается смысл и образность.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настроению оно близко к считалкам и прибауткам: текст короткий, весёлый и запоминающийся. При этом он остаётся авторским и имеет собственный узнаваемый голос.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продолжает традицию русской детской поэзии, где важны ясный ритм, звучность и игра с повторяющимися интонациями. Ребёнок легко слышит музыку строки.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И. П. Токмаковой «В чудной стране»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создаёт целый мир фантазии.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помогает понять, что чудо не обязательно искать далеко: достаточно посмотреть на привычные вещи по-новому и с улыбкой.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быть светлой и тёплой, с мягкими зелёными, голубыми и жёлтыми оттенками. Небо, домики и дорожки выглядят чуть смешно, но очень доброжелательно.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передать ощущение безопасного волшебства, где всё немного необычно, но радостно. Тогда картинка будет похожа на добрую детскую мечту, в которую хочется войти.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настроение картинки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чудной стране» — это не длинный рассказ, а маленькое поэтическое чудо. В нескольких строках автор создаёт целый мир, полный улыбки и удивления.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его достоинство — оно побуждает ребёнка фантазировать. После чтения хочется самому придумать страну, где всё может быть чуть-чуть наоборот.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запоминается благодаря ритму, звучным словам и необычным образам. Оно легко читается вслух и оставляет после себя светлое настроение.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 о произведении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И. Токмаковой напоминает: если смотреть на мир внимательно и с фантазией, обычные вещи становятся удивительными. В этом и живёт тихое, доброе чудо.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«В чудной стране»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2026-05-24T06:38:09Z</dcterms:created>
  <dcterms:modified xsi:type="dcterms:W3CDTF">2026-05-24T06:38:09Z</dcterms:modified>
</cp:coreProperties>
</file>