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и его корни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Уравнение: ищем неизвестное и проверяем каждое решение подстановкой.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уравнения нужны в 7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помогают быстрее находить неизвестное и решать задачи на покупки, движение, время и длину. В 7 классе это один из главных инструментов алгебры.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уравнение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всегда состоит из левой и правой частей, между которыми стоит знак равенства. Именно он показывает, что значения по обе стороны должны совпадать.
</a:t>
            </a:r>
            <a:endParaRPr lang="en-US" sz="1305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есть буква, обозначающая неизвестное число: x, a или y. Пока значение не найдено, равенство может быть верным только для некоторых чисел.
</a:t>
            </a:r>
            <a:endParaRPr lang="en-US" sz="1305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могут выглядеть по-разному: x−7=10, 4a=28, 2y+3=11. Во всех случаях нужно определить, при каком значении буквы равенство становится истинным.
</a:t>
            </a:r>
            <a:endParaRPr lang="en-US" sz="1305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не всегда верно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подставить неподходящее число, части уравнения не совпадут. Поэтому важно не просто угадывать ответ, а проверять, выполняется ли равенство.
</a:t>
            </a:r>
            <a:endParaRPr lang="en-US" sz="1305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алгебры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уравнений помогает дальше изучать линейные выражения, формулы и текстовые задачи. Это первый шаг к более сложным алгебраическим преобразованиям.
</a:t>
            </a:r>
            <a:endParaRPr lang="en-US" sz="13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 — это найденное значение буквы, после подстановки которого обе части уравнения совпадают.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переменной делает равенство верным в каждом приведённом примере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учебного материала по теме «Уравнение и его корни»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подстановку и результат: верное равенство показывает, что значение подходит.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только то значение, при котором левая и правая части становятся равными.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уравнений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разных значений переменной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простое уравнение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 уравнений вида x+6=15 и похожих примеров.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переноса слагаемых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слагаемое переносится через знак равенства, его знак меняется на противоположный. Так обе части уравнения остаются равными, а запись становится удобнее для вычислений.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превращается в минус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x+6=15 число 6 переходит вправо как −6. Получаем x=15−6, а затем x=9. Это прямое применение правила переноса.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превращается в плюс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x−8=20 число −8 переносится вправо как +8. Тогда x=20+8=28. Изменение знака помогает быстро избавиться от лишнего числа.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2" y="2679175"/>
            <a:ext cx="3044955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480" y="2679175"/>
            <a:ext cx="3044955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01" y="2679175"/>
            <a:ext cx="3044955" cy="2464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одной операцией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уравнении к неизвестному прибавили число, его удобно убрать вычитанием. Если число вычли, помогает сложение. Такой способ особенно понятен на простых школьных примерах, где нужно быстро найти один неизвестный шаг.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неизвестное умножили на число, нужно разделить обе части на это число. Если неизвестное поделили, применяют умножение. Эти действия показывают, как сохранить равенство и не потерять найденное значение.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уравнения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удобно представлять как весы: обе стороны должны быть в равновесии. Стоит изменить одну сторону без такой же операции с другой, и равенство нарушится. Поэтому обратные действия всегда выполняют на обеих частях.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задания с одной операцией, потому что они лучше подходят для знакомства с алгоритмом решения.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практики строится вокруг простых уравнений, где важны перенос, обратное действие и проверка ответа.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структура типовых заданий по теме «Уравнения»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простых уравнений встречаются чаще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двумя действиями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главное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что связано с неизвестным: умножение, сложение или выражение в скобках. Это помогает выбрать правильный порядок шагов.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Упрощаем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убираем лишнее число или раскрываем скобки, если это разрешено правилами. Запись становится короче и понятнее для дальнейших вычислений.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Получаем значение переменной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остаётся более простое уравнение. Его решают обратным действием и находят корень, как в примерах 2x+5=17 и 3x−4=11.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подставляем найденное значение обратно в исходное уравнение. Проверка показывает, правильно ли выполнены все шаги и не допущена ли ошибка в порядке действий.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логика решения помогает быстро находить корень и не терять знак при преобразованиях.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упрощают запись, затем находят значение переменной и получают проверяемый ответ.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из темы «Уравнения» для 7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 по шагам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242" y="2183086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корня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значение подставляют вместо буквы и вычисляют обе части уравнения. Если получается верное равенство, корень найден правильно и можно записывать ответ.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видна сразу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подстановки равенство нарушается, решение содержит неточность. Тогда нужно вернуться к вычислениям и найти шаг, на котором была допущена ошибка.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контроль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полезна в уравнениях со скобками, дробями и несколькими действиями. Она помогает убедиться, что преобразования выполнены аккуратно и без потерь.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уравнения могут вести к разному числу решений, даже если внешне похожи по записи.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зависит от преобразований: уравнение может иметь один ответ, не иметь решений или быть верным для любого значения.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«Уравнение и его корни»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корней может иметь уравнение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без корней и с бесконечным числом решений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453250" y="1412875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решений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преобразований получается невозможное равенство, подходящих значений не существует. Например, из 2x+1=2x+4 выходит 1=4, а это неверно при любом x.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453250" y="2573459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все числа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 части после упрощения совпадают, получается тождество. В записи x+7=x+7 равенство верно при любом значении переменной, поэтому решений бесконечно много.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453250" y="3734042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вида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корней определяется не только ответом, но и тем, как устроено уравнение. Поэтому важно внимательно упрощать выражения и проверять результат на каждом шаге.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уравнений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5125600" y="55710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слагаемого через знак равенства часто забывают изменить знак. Из-за этого новое уравнение перестаёт быть равносильным исходному и приводит к неправильному корню.
</a:t>
            </a:r>
            <a:endParaRPr lang="en-US" sz="1153" dirty="0"/>
          </a:p>
        </p:txBody>
      </p:sp>
      <p:sp>
        <p:nvSpPr>
          <p:cNvPr id="10" name="Text 3"/>
          <p:cNvSpPr txBox="1"/>
          <p:nvPr/>
        </p:nvSpPr>
        <p:spPr>
          <a:xfrm>
            <a:off x="5125602" y="142101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делят только один член выражения, хотя нужно преобразовать всю часть уравнения. Такое действие нарушает структуру записи и даёт неверный результат.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25602" y="2284935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Пропущенные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2(x+3)=14 сначала раскрывают скобки: 2x+6=14. Ошибочно писать 2x+3=14, потому что множитель должен умножать каждый член в скобках.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125602" y="3148862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верной схеме решения арифметическая ошибка меняет ответ. Поэтому полезно выполнять вычисления по порядку и не спешить с устным счётом.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125602" y="4012813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подстановка помогает заметить неточность, даже если решение выглядит убедительно. Проверка особенно важна, когда уравнение содержит несколько действий и промежуточных преобразований.
</a:t>
            </a:r>
            <a:endParaRPr lang="en-US" sz="11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тетрадей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тетрадь стоит x рублей, то пять тетрадей будут стоить 5x рублей. Так уравнение помогает быстро описать расходы без долгого перебора цен. По нему удобно сравнивать разные варианты покупки и считать общую сумму.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 время одной части пути, его можно обозначить буквой и составить выражение для всей поездки. Например, если туда и обратно занимает 2x минут, переменная помогает разделить неизвестное время на понятные части и проверить расчёт.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встречаются и в задачах на длину, массу или количество предметов. Если нужно узнать, сколько осталось карандашей после раздачи, переменная позволяет записать условие коротко и точно, а затем получить ответ через вычисления.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в повседневных задачах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переводят текстовую задачу на язык уравнения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 от сюжета перейти к решению и проверке ответа.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разных значениях переменной левая часть меняется, а правая остаётся постоянной. Это удобно видеть на одном графике.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находится там, где значения двух частей совпадают; здесь это x=5.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уравнению x+2=7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значения переменной влияют на равенство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4281" y="374512"/>
            <a:ext cx="260138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4281" y="1496638"/>
            <a:ext cx="260138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34079"/>
            <a:ext cx="300000" cy="26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как язык математики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буквы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соединяет числовые данные и переменную в одной записи. Благодаря этому можно коротко обозначать неизвестное и сразу видеть, какие величины связаны между собой.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 показывает, что левая и правая части должны совпадать. Это учит сравнивать выражения, делать выводы по шагам и проверять правильность рассуждений.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формулами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уравнений школьник постепенно осваивает формулы и порядок действий. Эти умения нужны не только в алгебре, но и в геометрии, физике и информатике.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рассуждения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развивает внимательность и логическое мышление. Чтобы получить ответ, нужно не угадывать, а последовательно преобразовывать запись и обосновывать каждый шаг.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открывают путь к алгебре
</a:t>
            </a:r>
            <a:endParaRPr lang="en-US" sz="3699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помогает находить неизвестное, а корень показывает, какое значение делает равенство верным. В этой теме важно действовать по шагам, проверять ответ и понимать, что решений может быть разное количество.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2026-05-29T22:16:17Z</dcterms:created>
  <dcterms:modified xsi:type="dcterms:W3CDTF">2026-05-29T22:16:17Z</dcterms:modified>
</cp:coreProperties>
</file>