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74574" y="653500"/>
            <a:ext cx="35601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986250" y="1905000"/>
            <a:ext cx="71715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раскрывает закономерности и правила изменения.
</a:t>
            </a:r>
            <a:endParaRPr lang="en-US" sz="3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17050" y="1921677"/>
            <a:ext cx="2675400" cy="2633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7050" y="475921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тема последовательностей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109375" y="2259000"/>
            <a:ext cx="3828000" cy="18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сравнивать числа по порядку, находить правила и видеть, как меняются члены. На уроке разбираем задания, формулы, прогрессии, суммы и простые рекурсии.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член задаёт начало последовательности и помогает отслеживать весь её порядок.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последовательности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с какого члена начинается запись последовательности.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указывает, какой по счёту член записан, поэтому порядок становится однозначным.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Принятые обозначения последовательностей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номер члена последовательности в общем виде.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
</a:t>
            </a:r>
            <a:endParaRPr lang="en-US" sz="67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3425" y="1886840"/>
            <a:ext cx="3400500" cy="11551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854875" y="3864275"/>
            <a:ext cx="26196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Минипример последовательности 2, 4, 6, 8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01850" y="1721992"/>
            <a:ext cx="37725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задания последовательности на простом примере 2, 4, 6, 8.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последовательность может быть задана разными способами, если они задают одинаковые члены.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задают последовательности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694" y="1469900"/>
            <a:ext cx="3014813" cy="344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3975" y="524850"/>
            <a:ext cx="71037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чисел и жизни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7125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Чётные числа сразу образуют понятную последовательность: каждый следующий член больше предыдущего на 2. По такой записи легко заметить повторяющееся правило и продолжить ряд без ошибки.
</a:t>
            </a:r>
            <a:endParaRPr lang="en-US" sz="967" dirty="0"/>
          </a:p>
        </p:txBody>
      </p:sp>
      <p:sp>
        <p:nvSpPr>
          <p:cNvPr id="11" name="Text 3"/>
          <p:cNvSpPr txBox="1"/>
          <p:nvPr/>
        </p:nvSpPr>
        <p:spPr>
          <a:xfrm>
            <a:off x="3967125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натуральных чисел меняются иначе: разности между соседними членами растут. Этот пример показывает, что не любая последовательность является прогрессией, но закономерность всё равно можно увидеть.
</a:t>
            </a:r>
            <a:endParaRPr lang="en-US" sz="888" dirty="0"/>
          </a:p>
        </p:txBody>
      </p:sp>
      <p:sp>
        <p:nvSpPr>
          <p:cNvPr id="12" name="Text 4"/>
          <p:cNvSpPr txBox="1"/>
          <p:nvPr/>
        </p:nvSpPr>
        <p:spPr>
          <a:xfrm>
            <a:off x="6567200" y="2076450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Кратные трём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Числа, кратные 3, удобно рассматривать как последовательность с постоянным шагом. Она помогает тренировать счёт, сравнивать члены и проверять, делится ли число на 3.
</a:t>
            </a:r>
            <a:endParaRPr lang="en-US" sz="976" dirty="0"/>
          </a:p>
        </p:txBody>
      </p:sp>
      <p:sp>
        <p:nvSpPr>
          <p:cNvPr id="13" name="Text 5"/>
          <p:cNvSpPr txBox="1"/>
          <p:nvPr/>
        </p:nvSpPr>
        <p:spPr>
          <a:xfrm>
            <a:off x="6567200" y="3431575"/>
            <a:ext cx="2082600" cy="9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из жизни последовательности описывают оплату по месяцам, рост на одинаковую величину или повторяющиеся измерения. Это делает абстрактные числа более понятными и наглядными.
</a:t>
            </a:r>
            <a:endParaRPr lang="en-US" sz="9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последовательность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6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последовательность строится с одинаковым приращением между соседними членами. Поэтому достаточно знать первый член и разность, чтобы восстановить весь ряд дальше.
</a:t>
            </a:r>
            <a:endParaRPr lang="en-US" sz="905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разность положительна, значения увеличиваются: например, 5, 8, 11, 14. При отрицательной разности последовательность убывает, как в ряду 20, 17, 14, 11.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АП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очень проста: вычитают каждый член из следующего. Если все получившиеся числа одинаковы, перед нами арифметическая последовательность.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тип последовательностей часто используют в задачах на счёт, накопление и равномерное изменение величины. Это один из самых удобных и наглядных видов числовых рядов.
</a:t>
            </a:r>
            <a:endParaRPr lang="en-US" sz="92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474727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арифметической прогрессии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17197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арифметической прогрессии разность соседних членов постоянна. Это свойство записывают как a_{n+1}-a_n=d, и оно позволяет быстро проверять принадлежность ряда к АП.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728179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общего члена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член удобно находить по формуле a_n=a_1+(n-1)d. Она показывает, насколько далеко от первого члена находится нужный элемент последовательности.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9156" y="2830100"/>
            <a:ext cx="1777452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ряда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a_1 и d, можно сразу выписать несколько первых членов. Например, при a_1=7 и d=3 получаем 7, 10, 13, 16.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550089" y="2830100"/>
            <a:ext cx="1777317" cy="15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и в обратную сторону: по известным членам можно найти разность. Это помогает решать задачи без полного перебора всех значений.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050" y="542763"/>
            <a:ext cx="75099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арифметической прогрессии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936383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на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прибавлении одного и того же числа к каждому члену арифметической прогрессии разность не меняется. Меняется только первый член, поэтому структура последовательности сохраняется.
</a:t>
            </a:r>
            <a:endParaRPr lang="en-US" sz="877" dirty="0"/>
          </a:p>
        </p:txBody>
      </p:sp>
      <p:sp>
        <p:nvSpPr>
          <p:cNvPr id="10" name="Text 3"/>
          <p:cNvSpPr txBox="1"/>
          <p:nvPr/>
        </p:nvSpPr>
        <p:spPr>
          <a:xfrm>
            <a:off x="1936375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число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всех членов на число c первый член и разность тоже умножаются на c. Такая операция сохраняет арифметический характер последовательности.
</a:t>
            </a:r>
            <a:endParaRPr lang="en-US" sz="928" dirty="0"/>
          </a:p>
        </p:txBody>
      </p:sp>
      <p:sp>
        <p:nvSpPr>
          <p:cNvPr id="11" name="Text 4"/>
          <p:cNvSpPr txBox="1"/>
          <p:nvPr/>
        </p:nvSpPr>
        <p:spPr>
          <a:xfrm>
            <a:off x="6054821" y="1945650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из последовательности 2, 5, 8 после прибавления 4 получаем 6, 9, 12. Шаг между членами остался тем же, значит это снова АП.
</a:t>
            </a:r>
            <a:endParaRPr lang="en-US" sz="1035" dirty="0"/>
          </a:p>
        </p:txBody>
      </p:sp>
      <p:sp>
        <p:nvSpPr>
          <p:cNvPr id="12" name="Text 5"/>
          <p:cNvSpPr txBox="1"/>
          <p:nvPr/>
        </p:nvSpPr>
        <p:spPr>
          <a:xfrm>
            <a:off x="6054812" y="3520702"/>
            <a:ext cx="21456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преобразования полезны, когда нужно быстро получить новый ряд из уже известного. Они помогают увидеть, какие свойства АП зависят от шага, а какие — от начального значения.
</a:t>
            </a:r>
            <a:endParaRPr lang="en-US" sz="92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АП сумму удобно считать по двум эквивалентным формулам, подставляя известные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суммы арифметической прогрессии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записи формулы суммы дают один и тот же результат.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= 2 каждый следующий член удваивается, поэтому ряд быстро растёт и легко узнаётся по постоянному отношению соседних членов.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видно уже по первым членам.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7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= -1 члены по очереди меняют знак: положительный, отрицательный, снова положительный. Такой ряд удобно узнавать по чередованию.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геометрической прогрессии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ряд чередует знаки.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-1
</a:t>
            </a:r>
            <a:endParaRPr lang="en-US" sz="67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всех членов на одно число сохраняет отношение q. Например, при умножении на 5 последовательность 2, 6, 18 остаётся геометрической.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между членами сохраняется.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78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первых пяти членов геометрической прогрессии сумму удобно находить по формуле: так не нужно складывать все элементы по отдельности.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суммы геометрической прогрессии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считается сразу по формуле.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7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d положительно, арифметическая последовательность возрастает. Если q больше 1, геометрическая тоже растёт; при отрицательных значениях знак может меняться.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монотонности последовательностей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значения рост начинается.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= ½ каждый следующий член уменьшается вдвое: 10, 5, 2,5, 1,25. Это наглядный пример последовательного приближения к нулю.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условия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быстро уменьшаются.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67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3418" y="2084600"/>
            <a:ext cx="7877164" cy="254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53150" y="874692"/>
            <a:ext cx="6391200" cy="7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5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рекуррентную формулу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8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Рекуррентная запись показывает, как каждый новый член получается из предыдущего.
</a:t>
            </a:r>
            <a:endParaRPr lang="en-US" sz="2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292D3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247825" y="4332550"/>
            <a:ext cx="7998900" cy="6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4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первый член и параметр прогрессии, следующий шаг считать легко. Для сравнения членов важны знак d или q и порядок соседних значений.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формулы последовательностей
</a:t>
            </a:r>
            <a:endParaRPr lang="en-US" sz="1234" dirty="0"/>
          </a:p>
        </p:txBody>
      </p:sp>
      <p:sp>
        <p:nvSpPr>
          <p:cNvPr id="5" name="Text 2"/>
          <p:cNvSpPr txBox="1"/>
          <p:nvPr/>
        </p:nvSpPr>
        <p:spPr>
          <a:xfrm>
            <a:off x="1678941" y="3349234"/>
            <a:ext cx="57861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отправная точка для расчётов.
</a:t>
            </a:r>
            <a:endParaRPr lang="en-US" sz="1587" dirty="0"/>
          </a:p>
        </p:txBody>
      </p:sp>
      <p:sp>
        <p:nvSpPr>
          <p:cNvPr id="6" name="Text 3"/>
          <p:cNvSpPr txBox="1"/>
          <p:nvPr/>
        </p:nvSpPr>
        <p:spPr>
          <a:xfrm>
            <a:off x="2213201" y="751907"/>
            <a:ext cx="4716600" cy="20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783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78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842" y="2056886"/>
            <a:ext cx="4098300" cy="11149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965025" y="3926950"/>
            <a:ext cx="6329400" cy="53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арифметической и геометрической прогрессий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501959" y="1872466"/>
            <a:ext cx="2744700" cy="14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что уже известно: первый член, разность, отношение или сумма. От этого меняется и способ решения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данных нужны разные формулы: член, сумма или номер.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701850" y="336875"/>
            <a:ext cx="77328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нужную формулу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32650" y="1154200"/>
            <a:ext cx="6840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678DB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последовательностях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1071300" y="2960875"/>
            <a:ext cx="70014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B3C7E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замечать закономерности в числах и описывать их правилами. Для арифметической и геометрической прогрессий важны разность, отношение, суммы и рекурсия.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2026-07-25T09:12:19Z</dcterms:created>
  <dcterms:modified xsi:type="dcterms:W3CDTF">2026-07-25T09:12:19Z</dcterms:modified>
</cp:coreProperties>
</file>