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темы «Причастие»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признаки действия и предмета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причастия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делают текст точнее, помогают кратко описывать действие и признак одновременно и часто встречаются в школьных заданиях. Умение находить их, отличать от прилагательных и правильно ставить запятые особенно полезно в 7 классе.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обозначает признак предмета по действию: оно показывает, что делает предмет или что с ним происходит, поэтому соединяет признаки глагола и прилагательного.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отвечает на вопросы какой? какая? какое? какие? По ним удобно узнать причастие в предложении и проверить, связано ли слово с действием.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образуется от глагола и сохраняет его значение действия, но в речи ведёт себя как определение, согласуясь с существительным.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причастиям относятся слова в сочетаниях: читающий ученик, написанное письмо, летящие листья, построенный дом. В каждом случае видно действие и признак одновременно.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причастие обычно зависит от существительного и согласуется с ним в роде, числе и падеже, поэтому его форма меняется вместе с определяемым словом.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 причастия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признаки у причастия сохраняются, а какие зависят от контекста.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остаются у слова как у формы глагола, а непостоянные меняются в зависимости от существительного в предложении.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«Причастие» по русскому языку,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называют признак предмета, который сам совершает действие: поющий мальчик, летящий мяч, прочитавшая книгу девочка.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времени такие причастия обычно образуются от глаголов несовершенного вида и обозначают действие, происходящее сейчас или повторяющееся.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действительные причастия могут образовываться от глаголов разных видов, если нужно назвать уже совершённое действие предмета.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действительных причастий: -ущ-, -ющ-, -ащ-, -ящ-, -вш-, -ш-. По ним легче определить форму и правильно написать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над предметом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показывают признак предмета, над которым действие совершается: прочитанная книга, построенный дом, решаемая задача. Предмет здесь не действует сам, а испытывает действие.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страдательных причастий бывают формы настоящего и прошедшего времени. Это помогает точнее показать, когда происходит действие: сейчас или уже завершилось.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употребляться в полной или краткой форме. Краткая форма чаще всего выступает в роли сказуемого и сообщает о результате действия.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страдательных причастий: -ем-, -им-, -енн-, -нн-, -т-. Они подсказывают, к какой группе относится слово и как его писать.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 по группам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суффиксы относятся к каждой группе причастий и какие формы встречаются чаще всего в школьных упражнениях.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распределяются по четырём группам, а наиболее заметны формы прошедшего времени у страдательных причастий и формы настоящего времени у действительных.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«Причастие» для 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связано с 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сравнили слова: кипящий чай и кипячёный чай. Первое слово связано с действием и показывает процесс, а второе называет постоянный признак предмета. Так легче увидеть, где перед нами причастие, а где прилагательное.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подсказывает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встретилось выражение написанное сочинение. Если добавить зависимое слово — написанное вчера сочинение, — связь с действием становится ещё заметнее. Прилагательное же обычно не требует такого уточнения и обозначает только качество предмета.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причастный оборот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предложения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и запятые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оборотом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 — это причастие вместе с зависимыми словами. Он помогает точно назвать предмет и уточнить, какое действие или состояние с ним связано.
</a:t>
            </a:r>
            <a:endParaRPr lang="en-US" sz="1260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после определяемого слова, его обычно выделяют запятыми: Книга, лежащая на столе, была новой. Так проще увидеть границы конструкции.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запятые не ставятся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перед определяемым словом, запятые обычно не нужны: Лежащая на столе книга была новой. Важно смотреть на порядок слов в предложении.
</a:t>
            </a:r>
            <a:endParaRPr lang="en-US" sz="12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две буквы Н — главный ориентир: форма слова подсказывает, причастие это или краткая форма.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написания помогают отличать полную и краткую форму причастия.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НН: сравнение форм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разные типы слов, поэтому важно сначала определить часть речи и форму, а уже потом писать Н или НН.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определена форма слова, тем меньше ошибок в написании; краткая форма обычно требует одной Н.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правила: написанный — написан, воспитанный — воспитан, уверенный — уверен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причастиями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без не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без не не употребляется, оно пишется слитно: негодующий, ненавидимый. Здесь не является частью самого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в контексте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не пишется при зависимых словах и противопоставлении: не прочитанная мною книга, не прочитанная, а только просмотренная книга.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по смыслу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сохраняется и тогда, когда причастие можно заменить синонимом без не: непрочитанная книга — неоткрытая книга.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причастий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страдательные причастия пишутся с одной Н: письмо написано, работа выполнена, окно закрыто. Это правило помогает быстро отличать их от полных форм.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обычно отвечает на вопрос каково? и показывает результат действия, а не сам процесс: дом построен, задача решена, текст прочитан.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краткое причастие является сказуемым. Поэтому его удобно искать через грамматическую основу: оно сообщает, что действие уже завершено.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прилагательным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называет признак, а краткое причастие связано с действием. Смысл предложения и зависимые слова помогают провести точную границу.
</a:t>
            </a:r>
            <a:endParaRPr lang="en-US" sz="13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признаки и вопросы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группы причастий по вопросу, значению и примеру из школьной 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действительные причастия связаны с действием самого предмета, а страдательные — с действием, направленным на предмет.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«Причастие»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причастия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 —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причастие обычно относится к существительному и отвечает на его вопрос. В предложении оно чаще всего выполняет роль определения: улыбающийся мальчик.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 — 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страдательное причастие чаще всего входит в состав сказуемого: книга прочитана, работа выполнена. Оно сообщает о результате действия.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роль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главное слово, затем спросите к причастию от него. Если слово описывает предмет, это определение; если сообщает о состоянии, это часть сказуемого.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сказуемое оформляются по-разному, поэтому синтаксическая роль помогает правильно разбирать предложение и не путать полную и краткую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причастия по шагам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определить форму слова, его признаки и орфографию.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ученик определяет слово только по внешнему виду и не проверяет его значение и связь с другими словами.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неполный разбор: нужно сначала установить часть речи, затем форму, зависимые слова и правила написания.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по теме «Причастие»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 примерах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связано ли слово с действием или только называет признак. В парах читающий — читаемый и построенный — строящийся это различие видно особенно отчётливо.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суффикс, время и полную или краткую форму. Эти признаки помогают понять, почему написанный и написан пишутся по-разному, хотя слова связаны по смыслу.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причастия есть зависимые слова, оно образует причастный оборот. Так проще решить вопрос о запятых и точнее увидеть границы словосочетания.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полного разбора можно уверенно выбрать Н или НН и отличить причастие от близкого по форме прилагательного. Регулярная тренировка ускоряет этот навык.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итог повторения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точно передавать действие и признак одновременно. Если помнить его формы, суффиксы, запятые и написание Н и НН, разбор становится понятным и уверенным.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2026-05-28T09:55:40Z</dcterms:created>
  <dcterms:modified xsi:type="dcterms:W3CDTF">2026-05-28T09:55:40Z</dcterms:modified>
</cp:coreProperties>
</file>