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 3. Что бы вы хотели изменить в себе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характере, привычках и целях по-английски.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коротко и понятно говорить о себе в диалоге, мини-опросе и письменном сообщении. Для семиклассников особенно важны слова о привычках, эмоциях, учёбе и общении.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эта тема нужна на уроке английского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изменений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90425" y="1190675"/>
            <a:ext cx="4613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5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shy, confident, lazy, hard-working, organized, patient, rude и kind помогают быстро описать себя и других, не используя длинные объяснения.
</a:t>
            </a:r>
            <a:endParaRPr lang="en-US" sz="1113" dirty="0"/>
          </a:p>
        </p:txBody>
      </p:sp>
      <p:sp>
        <p:nvSpPr>
          <p:cNvPr id="13" name="Text 3"/>
          <p:cNvSpPr txBox="1"/>
          <p:nvPr/>
        </p:nvSpPr>
        <p:spPr>
          <a:xfrm>
            <a:off x="690425" y="1897025"/>
            <a:ext cx="4613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выражения: to get up early, to do homework on time, to speak louder, to listen carefully, to stop being late, to keep calm.
</a:t>
            </a:r>
            <a:endParaRPr lang="en-US" sz="1113" dirty="0"/>
          </a:p>
        </p:txBody>
      </p:sp>
      <p:sp>
        <p:nvSpPr>
          <p:cNvPr id="14" name="Text 4"/>
          <p:cNvSpPr txBox="1"/>
          <p:nvPr/>
        </p:nvSpPr>
        <p:spPr>
          <a:xfrm>
            <a:off x="690425" y="2603371"/>
            <a:ext cx="4613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для 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because, so и but делают фразу логичной, а usually, often и sometimes помогают точнее описать привычки и частоту действий.
</a:t>
            </a:r>
            <a:endParaRPr lang="en-US" sz="1113" dirty="0"/>
          </a:p>
        </p:txBody>
      </p:sp>
      <p:sp>
        <p:nvSpPr>
          <p:cNvPr id="15" name="Text 5"/>
          <p:cNvSpPr txBox="1"/>
          <p:nvPr/>
        </p:nvSpPr>
        <p:spPr>
          <a:xfrm>
            <a:off x="690425" y="3309708"/>
            <a:ext cx="4613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говорить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5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особенно нужна, когда ученик рассказывает о школьной жизни, поведении, эмоциях и небольших личных целях.
</a:t>
            </a:r>
            <a:endParaRPr lang="en-US" sz="1113" dirty="0"/>
          </a:p>
        </p:txBody>
      </p:sp>
      <p:sp>
        <p:nvSpPr>
          <p:cNvPr id="16" name="Text 6"/>
          <p:cNvSpPr txBox="1"/>
          <p:nvPr/>
        </p:nvSpPr>
        <p:spPr>
          <a:xfrm>
            <a:off x="690425" y="4016044"/>
            <a:ext cx="4613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учить их в коротких фразах и примерах: так легче использовать лексику сразу в ответе, а не только в списке слов.
</a:t>
            </a:r>
            <a:endParaRPr lang="en-US" sz="11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563542"/>
            <a:ext cx="4063200" cy="2342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прилагательные помогают сказать о себе кратко, понятно и без лишних слов.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прилагательные помогают быстро описать характер, а примеры показывают, как соединить слово с личным высказыванием.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раздела по теме self-improvement и школьной жизни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фразы для описания себя и желаемых изменений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изменения в школьной жизни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07050" y="1422025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Собранный вечерний ритуал
</a:t>
            </a:r>
            <a:pPr algn="l" indent="0" marL="0">
              <a:lnSpc>
                <a:spcPct val="115000"/>
              </a:lnSpc>
              <a:buNone/>
            </a:pPr>
            <a:r>
              <a:rPr lang="en-US" sz="5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приходит вовремя, если вечером заранее собирает портфель и проверяет расписание. Небольшая привычка экономит время утром и снижает риск забыть нужные вещи.
</a:t>
            </a:r>
            <a:endParaRPr lang="en-US" sz="1265" dirty="0"/>
          </a:p>
        </p:txBody>
      </p:sp>
      <p:sp>
        <p:nvSpPr>
          <p:cNvPr id="10" name="Text 3"/>
          <p:cNvSpPr txBox="1"/>
          <p:nvPr/>
        </p:nvSpPr>
        <p:spPr>
          <a:xfrm>
            <a:off x="1007050" y="2565788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Спокойнее в ответах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становится увереннее и спокойнее, если перед ответом делает короткую паузу. Это помогает собраться с мыслями и говорить более чётко.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007050" y="3709550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Аккуратнее учебные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5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начинает делать более аккуратные записи, если ведёт список заданий и отмечает выполненное. Так легче не терять домашнюю работу и видеть свой прогресс.
</a:t>
            </a:r>
            <a:endParaRPr lang="en-US" sz="12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ответы учеников 7 класса по теме раздела, без указания точной выборки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говорят о том, что связано с уроками и общением на занятиях.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учебные привычки и уверенность: именно их семиклассники хотят улучшить в первую очередь.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чаще всего называют ученики 7 класса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064" y="1361259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0851" y="1361259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would you like to change in yourself? Такой вопрос помогает сразу перейти к личной теме и даёт понятный старт для короткого ответа о характере или привычках.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 you want to improve? Ответ удобно строить вокруг одного качества: сначала назвать его, потом объяснить, зачем нужны изменения, и добавить маленький шаг.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о цели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are you good at? Этот вопрос помогает не только говорить о трудностях, но и помнить о своих сильных качествах, которые уже помогают в школе.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сильную сторону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difficult for you? В ответе можно честно назвать проблему и показать, что именно можно делать каждый день, чтобы постепенно улучшить результат.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Объяснить сложность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разговора о себе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об изменениях в себе по-английски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построить короткий и понятный личный ответ.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I would like to и I want to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2225" y="1505275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желание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would like to звучит мягко и вежливо. Эта конструкция подходит, когда ученик хочет выразить личную цель спокойно и аккуратно, особенно в письменном ответе.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601652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намерение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want to звучит прямо и просто, поэтому часто используется в устной речи. С этой конструкцией легче быстро сказать, что именно человек хочет изменить.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80931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после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обеих моделей нужен инфинитив: I would like to be more organized, I want to stop being late, I would like to speak English more confidently.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60220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опора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помогают начать фразу, а затем добавить причину и действие. Так ответ получается полным, но остаётся коротким и понятным для собеседника.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161" y="1518700"/>
            <a:ext cx="3283677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раздела, составленные по моделям I would like to / I want to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соединять ситуацию, цель и перевод в одном коротком ответе.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ответах есть цель и конкретное изменение, поэтому фразы звучат естественно и подходят для устного ответа.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полных ответов на английском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006" y="887000"/>
            <a:ext cx="2041988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706" y="887000"/>
            <a:ext cx="2041988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406" y="875450"/>
            <a:ext cx="2041988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4106" y="887000"/>
            <a:ext cx="2041988" cy="233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239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ученик пишет: kind, honest, friendly, hardworking, helpful. Эти слова помогают коротко рассказать о себе и заметить, что у каждого есть свои сильные стороны. Такой список легко оформить как аккуратный блокнотный лист.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239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сильных сторон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96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появляются другие слова: shy, impatient, lazy, careless, rude, disorganized. Это не ярлыки, а качества, над которыми можно работать постепенно. На листе рядом можно подписать маленькие цели и первые шаги.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96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хочется изменить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55350" y="382588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школьник может быть friendly и helpful, но при этом sometimes shy in class. Важно видеть и хорошее, и то, что ещё нужно улучшить. Именно так появляется честный разговор о себе.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55350" y="339403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 — разные стороны
</a:t>
            </a:r>
            <a:endParaRPr lang="en-US" sz="1120" dirty="0"/>
          </a:p>
        </p:txBody>
      </p:sp>
      <p:sp>
        <p:nvSpPr>
          <p:cNvPr id="15" name="Text 7"/>
          <p:cNvSpPr txBox="1"/>
          <p:nvPr/>
        </p:nvSpPr>
        <p:spPr>
          <a:xfrm>
            <a:off x="69210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списка остаются короткие записи: be kinder, speak louder, do homework on time, keep my desk tidy. Такие цели выглядят как план в тетради и помогают перейти от описания к действию.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9210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на полях страницы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качества и качества, над которыми можно работать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для объяснения причины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43785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so удобно, когда вы хотите показать следствие. Сначала называется цель, а затем — результат: что станет лучше, если вы будете действовать регулярно и без спешки.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92882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 — результат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53125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because, когда нужно объяснить, почему вы хотите что-то изменить. Эта связка делает ответ понятным и показывает, что желание связано с реальной ситуацией, а не просто с красивой фразой.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44100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 — причина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2075" y="1787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But помогает показать контраст, а and соединяет две близкие идеи. С их помощью ответ звучит естественно: вы можете назвать трудность, а потом добавить действие или небольшой шаг вперёд.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43050" y="1253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But и and — связка мысли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6090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помогает говорить о будущем изменении: если вы сделаете один шаг, появится результат. Такая конструкция особенно полезна, когда нужно показать связь между привычкой и успехом в школе.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615187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 — условие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раздела и типичным школьным ситуациям.
</a:t>
            </a:r>
            <a:endParaRPr lang="en-US" sz="938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качества влияют не только на оценки, но и на то, как ученик работает на уроке, общается с одноклассниками и распределяет время.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Organization и responsibility выглядят самыми важными для школьного ритма, а confidence и patience поддерживают речь и взаимодействие с классом.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помогают в школе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типичные ошибки — смешение I want и I would like, отсутствие инфинитива и слишком короткий ответ без причины. Избегая их, ученик говорит увереннее и точнее.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мешают ответу звучать естественно.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материалу раздела.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ответ на тему изменения себя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собрать короткий и понятный ответ для устной речи, мини-диалога или письменного задания.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личного плана на английском языке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07050" y="1180050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на 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формулирует цель: I would like to be more organized. Это короткое и ясное начало помогает понять, над чем именно он работает и какое качество хочет развить.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07050" y="203103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дневник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конкретное действие: I will write my homework in my diary every day. Такой шаг делает план реальным и связывает цель с ежедневной школьной привычкой.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07050" y="2884923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вечером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полезный шаг — I will check my schoolbag in the evening. Благодаря этому легче избежать забытых тетрадей, лишней спешки утром и беспорядка перед уроками.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007050" y="373369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дел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часть плана звучит так: I will do important tasks before I use my phone. Здесь видно, что цель поддерживается правилами, а не одним обещанием.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390259"/>
            <a:ext cx="4063200" cy="268888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маленькие привычки меняют поведение за месяц.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появляется благодаря повторению. Регулярные действия постепенно меняют привычки, речь и самообладание, а не только настроение в отдельный день.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саморазвития в рамках темы раздела.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Self-improvement: now and after one month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раздела.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легче заметить и закрепить, а уверенность в речи и самоконтроль требуют более длительной практики и терпения.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изменения чаще связаны с распорядком, а личные качества развиваются медленнее, потому что им нужна постоянная тренировка.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быстрее, а что требует больше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неделя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поставить маленькую цель и выбрать одно действие, которое реально выполнять каждый день. Когда задача короткая и понятная, её легче не бросить.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Еженедельная проверка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в неделю полезно смотреть записи в дневнике и замечать прогресс: меньше ошибок, лучше домашняя работа, спокойнее ответы. Так цель становится видимой.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продолжение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от семьи или учителя помогает не сдаваться. Если один день не получился, важно продолжить на следующий день и не считать это провалом.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 бросать цель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учит говорить о себе просто и точно: называть качества, объяснять желания и описывать маленькие шаги. Такие ответы помогают уверенно использовать английский в школьных ситуациях.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раздела: говорить о себе по-английски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2026-05-30T23:27:28Z</dcterms:created>
  <dcterms:modified xsi:type="dcterms:W3CDTF">2026-05-30T23:27:28Z</dcterms:modified>
</cp:coreProperties>
</file>