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и паукообразные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паукообразные: от микромира до строения животных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есть у всех живых организмов, а паукообразные показывают, как строение помогает образу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занятия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ее роль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разберем, что такое клетка, почему ее называют основной единицей жизни и какие задачи выполняют ее главные части.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как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познакомимся с паукообразными как с классом членистоногих: их строением, признаками и особенностями передвижения и питания.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сравним паукообразных с насекомыми и рассмотрим знакомые примеры: паука, скорпиона и клеща.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88" y="2482354"/>
            <a:ext cx="301500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214" y="2482354"/>
            <a:ext cx="301500" cy="3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688" y="4386040"/>
            <a:ext cx="301500" cy="30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222" y="4386040"/>
            <a:ext cx="301500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помогает понять, как организм растет, получает энергию и восстанавливает ткани, а также почему работают органы и системы.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живого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паукообразных помогает отличать полезных и безвредных животных от тех, которые могут быть опасны для человека.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в медицине, когда изучают болезни и переносчиков инфекций, а также в сельском хозяйстве и экологии.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прогулке, в саду или дома такие сведения помогают внимательнее наблюдать природу и правильно реагировать на встреченных животных.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наименьшая живая система, которая может выполнять основные жизненные процессы: получать вещества, использовать их и поддерживать собственную работу.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клеток построены все многоклеточные организмы, включая человека, животных и растения, поэтому их изучение помогает понять устройство всего тела.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постоянно идут важные процессы: питание, дыхание, рост, обновление частей и деление, из которого появляются новые клетки.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малые размеры, клетка содержит множество структур, каждая из которых отвечает за свою часть общего результата.
</a:t>
            </a:r>
            <a:endParaRPr lang="en-US" sz="11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положения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живое клеточное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 клеток, хотя их число и строение могут сильно различаться у бактерий, растений, животных и грибов.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 и работы организма, потому что именно в ней происходят главные жизненные процессы и формируются признаки.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из 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только из уже существующих, поэтому рост и размножение связаны с делением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клеток по наличию ядра и сложности внутреннего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паукообразных клетки относятся к эукариотам, поэтому имеют ядро и развитую внутреннюю организацию.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эукариотической клетки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474925" y="1737918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клетку от внешней среды, защищает ее и регулирует, какие вещества могут войти внутрь или выйти наружу.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1474925" y="2330126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пространство, удерживает органоиды и создает среду, в которой происходят химические реакции и перенос веществ.
</a:t>
            </a:r>
            <a:endParaRPr lang="en-US" sz="828" dirty="0"/>
          </a:p>
        </p:txBody>
      </p:sp>
      <p:sp>
        <p:nvSpPr>
          <p:cNvPr id="13" name="Text 4"/>
          <p:cNvSpPr txBox="1"/>
          <p:nvPr/>
        </p:nvSpPr>
        <p:spPr>
          <a:xfrm>
            <a:off x="1474925" y="2929433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управляет работой клетки, передавая инструкции при делении и развитии организма.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1474925" y="3526525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рибосомы, ЭПС и аппарат Гольджи помогают получать энергию, строить вещества и распределять их по клетке.
</a:t>
            </a:r>
            <a:endParaRPr lang="en-US" sz="956" dirty="0"/>
          </a:p>
        </p:txBody>
      </p:sp>
      <p:sp>
        <p:nvSpPr>
          <p:cNvPr id="15" name="Text 6"/>
          <p:cNvSpPr txBox="1"/>
          <p:nvPr/>
        </p:nvSpPr>
        <p:spPr>
          <a:xfrm>
            <a:off x="1474925" y="4120950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очистка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вакуоли отвечают за переработку, хранение и удаление лишнего, поддерживая порядок внутри клетки.
</a:t>
            </a:r>
            <a:endParaRPr lang="en-US" sz="9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21" y="1582955"/>
            <a:ext cx="345520" cy="345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429" y="2206489"/>
            <a:ext cx="302330" cy="34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7318" y="1425159"/>
            <a:ext cx="366851" cy="29348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8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оболочка клетки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271857" y="2486337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действует как избирательный барьер: она не просто отделяет клетку, а контролирует обмен веществ с окружающей средой.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4151869" y="3109871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вода, кислород и другие нужные вещества, а ненужные или опасные могут задерживаться.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7052019" y="2302521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мембране клетка сохраняет постоянство внутренней среды, что важно для ее нормальной работы и выживания.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 — среда, в которой органоиды могут перемещаться и взаимодействовать.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клетки обеспечивает ее работу и движение веществ.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ДНК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находится ДНК — носитель наследственной информации. Она определяет, какие признаки будут у организма и как клетки будут развиваться и работать.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клеткой, потому что в нем считываются инструкции для синтеза веществ. От его работы зависит рост, деление и согласованность всех процессов.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 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ДНК удваивается, чтобы каждая новая клетка получила полный набор наследственных сведений. Так сохраняются признаки организма и преемственность поколений.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энергия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превращают энергию питательных веществ в удобную для клетки форму. Поэтому их особенно много там, где требуется активная работа и постоянное движение.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клетка расходует много ресурсов, число митохондрий обычно возрастает. Это заметно в мышечных, нервных и других активно работающих клетках организма.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митохондрий нужна для роста, деления, переноса веществ и работы органоидов. Без нее клетка быстро теряет способность выполнять свои функции.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52" y="3788674"/>
            <a:ext cx="404354" cy="404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245" y="3800069"/>
            <a:ext cx="429260" cy="381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0056" y="3788674"/>
            <a:ext cx="353810" cy="4043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621618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 собирают белки, которые остаются внутри клетки и участвуют в ее обмене веществ, росте и восстановлении поврежденных участков.
</a:t>
            </a:r>
            <a:endParaRPr lang="en-US" sz="977" dirty="0"/>
          </a:p>
        </p:txBody>
      </p:sp>
      <p:sp>
        <p:nvSpPr>
          <p:cNvPr id="11" name="Text 2"/>
          <p:cNvSpPr txBox="1"/>
          <p:nvPr/>
        </p:nvSpPr>
        <p:spPr>
          <a:xfrm>
            <a:off x="621618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внутри клетки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612364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на шероховатой ЭПС синтезируют белки, предназначенные для вывода наружу или для работы в мембранах. Такое расположение помогает быстрее доставлять их по назначению.
</a:t>
            </a:r>
            <a:endParaRPr lang="en-US" sz="854" dirty="0"/>
          </a:p>
        </p:txBody>
      </p:sp>
      <p:sp>
        <p:nvSpPr>
          <p:cNvPr id="13" name="Text 4"/>
          <p:cNvSpPr txBox="1"/>
          <p:nvPr/>
        </p:nvSpPr>
        <p:spPr>
          <a:xfrm>
            <a:off x="3612364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 отправки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6587450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множество задач: строят структуры клетки, ускоряют реакции и помогают ей реагировать на изменения. Поэтому рибосомы нужны каждой живой клетке.
</a:t>
            </a:r>
            <a:endParaRPr lang="en-US" sz="977" dirty="0"/>
          </a:p>
        </p:txBody>
      </p:sp>
      <p:sp>
        <p:nvSpPr>
          <p:cNvPr id="15" name="Text 6"/>
          <p:cNvSpPr txBox="1"/>
          <p:nvPr/>
        </p:nvSpPr>
        <p:spPr>
          <a:xfrm>
            <a:off x="6587450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
</a:t>
            </a:r>
            <a:endParaRPr lang="en-US" sz="1172" dirty="0"/>
          </a:p>
        </p:txBody>
      </p:sp>
      <p:sp>
        <p:nvSpPr>
          <p:cNvPr id="16" name="Text 7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 белки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ЭПС и аппарат Гольджи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от образования в эндоплазматической сети до упаковки и переноса в пузырьках.
</a:t>
            </a:r>
            <a:endParaRPr lang="en-US" sz="21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вакуоли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386" y="1945650"/>
            <a:ext cx="27933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вещества, которые расщепляют старые части клетки, пищевые частицы и ненужные включения. Благодаря этому клетка очищается и может использовать полученные вещества повторно.
</a:t>
            </a:r>
            <a:endParaRPr lang="en-US" sz="928" dirty="0"/>
          </a:p>
        </p:txBody>
      </p:sp>
      <p:sp>
        <p:nvSpPr>
          <p:cNvPr id="9" name="Text 3"/>
          <p:cNvSpPr txBox="1"/>
          <p:nvPr/>
        </p:nvSpPr>
        <p:spPr>
          <a:xfrm>
            <a:off x="1936375" y="3520702"/>
            <a:ext cx="27933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накапливают воду, соли и запасы питательных веществ. У растений крупная вакуоль помогает поддерживать упругость клетки и хранить нужные соединения.
</a:t>
            </a:r>
            <a:endParaRPr lang="en-US" sz="10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821" y="1582955"/>
            <a:ext cx="345520" cy="345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168" y="2232509"/>
            <a:ext cx="366851" cy="2934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984" y="1399139"/>
            <a:ext cx="345520" cy="345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8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опора клетки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271857" y="2486337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служат временным запасом: в них могут накапливаться жиры, крахмал, белковые вещества или пигменты. Их количество зависит от состояния и типа клетки.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4151869" y="3109871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скелет образует опору внутри клетки. Он помогает сохранять форму, а также участвует в перемещении органоидов и разделении клетки при делении.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7052019" y="2302521"/>
            <a:ext cx="1922806" cy="1746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не всегда видны постоянно, но без них клетке труднее выживать, двигать вещества и быстро менять свою работу при изменении условий.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клетки тесно связаны: энергия, вещества и наследственная информация нужны одновременно, поэтому сбой в одном процессе сразу влияет на другие.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жизнедеятельность клетки нельзя разделить на главные и второстепенные части: все функции одинаково важны для ее 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«Строение и функции клетки»
</a:t>
            </a:r>
            <a:endParaRPr lang="en-US" sz="1159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клеток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паукообразные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относятся к типу членистоногих, потому что их тело покрыто наружным скелетом, а движение обеспечивают суставчатые конечности. Это придает им прочность и подвижность.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легко отличить по четырем парам ног. У большинства видов нет усиков и крыльев, поэтому внешний вид заметно отличается от насекомых.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обычно состоит из головогруди и брюшка. Такое разделение связано с тем, что часть органов и конечностей сосредоточена в переднем отделе.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паукообразным относятся пауки, скорпионы и клещи. Они обитают в разных средах и по-разному добывают пищу, но сохраняют общие признаки класса.
</a:t>
            </a:r>
            <a:endParaRPr lang="en-US" sz="10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паукообразных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и 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несет основные органы движения и питания. На ней расположены хелицеры, педипальпы и четыре пары ходильных ног, что помогает захватывать добычу и передвигаться.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захвата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Хелицеры у пауков служат для удержания и обработки пищи, а у некоторых видов связаны с ядовитыми железами. Педипальпы помогают осязать и удерживать объект.
</a:t>
            </a:r>
            <a:endParaRPr lang="en-US" sz="1135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бородавки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пауков на брюшке находятся паутинные бородавки. Через них выделяется паутина, которую животные используют для ловли добычи, строительства убежищ и защиты.
</a:t>
            </a:r>
            <a:endParaRPr lang="en-US" sz="11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25" y="281922"/>
            <a:ext cx="8473800" cy="45017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0950" y="1113200"/>
            <a:ext cx="7142100" cy="180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определяет работу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паукообразные показывают один важный закон природы: строение всегда связано с функциями. Чем точнее устроена часть организма, тем лучше она выполняет свою работу.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2026-07-26T03:49:13Z</dcterms:created>
  <dcterms:modified xsi:type="dcterms:W3CDTF">2026-07-26T03:49:13Z</dcterms:modified>
</cp:coreProperties>
</file>