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предметов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узнавать предметы и замечать их признаки.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подсказывают, как устроен предмет и для чего он нужен. Круглый мяч катится, прямоугольная книга удобно лежит на столе, а фигурные вещи легче сравнивать и узнавать.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формы предметов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легко узнать: у него нет углов и сторон, а линия идёт ровно и плавно. Такая форма встречается в тарелках, часах, колёсах и рисунках солнца.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круг со всех сторон, он остаётся одинаковым. Поэтому его удобно замечать среди других фигур, даже если предмет маленький или нарисован не очень крупно.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считают одной из самых простых фигур в математике. Он часто помогает детям учиться наблюдать, сравнивать предметы и находить знакомые очертания в окружающем мире.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Круг: форма без углов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легко узнать по четырём одинаковым сторонам и четырём углам. Такая форма встречается в клеточках тетради, на плитке и на аккуратно сложенной салфетке. Всё выглядит ровно, будто построено по линейке.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Клеточка, плитка, салфетка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окна и рамки часто кажутся очень аккуратными. У них стороны одинаковой длины, поэтому фигура смотрится устойчиво и спокойно. Даже маленький квадрат на рисунке сразу заметен среди других форм.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которое любят рисовать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Квадрат: четыре равные стороны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тоже четыре стороны и четыре угла, но две стороны длиннее, а две короче. Поэтому он выглядит вытянутым и удобным для многих предметов.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Прямоугольную форму легко увидеть в книге, двери, доске, экране и альбомном листе. Такие предметы удобно держать, открывать, ставить и раскладывать на столе.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помогает вещи хорошо размещаться в шкафу, в сумке и на полке. Его форма часто делает предметы практичными, а не только красивыми.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Прямоугольник: длиннее, чем квадрат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564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Флажок на ветру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Треугольный флажок легко заметить издалека: у него три стороны и три угла. Такая форма сразу выделяется и помогает быстро отличить её от квадрата и прямоугольника.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домика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крыши домов похожи на треугольник. Эта форма хорошо узнаётся по острому верху и наклонным сторонам, которые сходятся в одной точке.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конструктора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конструкторах тоже встречаются треугольные детали. Их удобно соединять с другими элементами, а форма с тремя углами помогает детям собирать разные модели и узоры.
</a:t>
            </a:r>
            <a:endParaRPr lang="en-US" sz="1455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Треугольник: три стороны и три угла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круг, квадрат и треугольник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круга нет углов, поэтому его очертание выглядит мягким и спокойным. Он похож на колесо, тарелку или часы, и его особенно легко узнать по ровной линии.
</a:t>
            </a:r>
            <a:endParaRPr lang="en-US" sz="767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— самый плавный
</a:t>
            </a:r>
            <a:endParaRPr lang="en-US" sz="1236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имеет четыре равные стороны и четыре угла. Его форма кажется строгой и аккуратной, поэтому она часто встречается в тетрадях, плитке и некоторых окнах.
</a:t>
            </a:r>
            <a:endParaRPr lang="en-US" sz="72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— ровный и аккуратный
</a:t>
            </a:r>
            <a:endParaRPr lang="en-US" sz="885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три стороны и три угла, поэтому он сразу отличается от остальных фигур. Его легко найти на флажках, крышах и деталях конструктора.
</a:t>
            </a:r>
            <a:endParaRPr lang="en-US" sz="739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— с острым характером
</a:t>
            </a:r>
            <a:endParaRPr lang="en-US" sz="7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форму предмета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рассмотреть предмет и сравнить его с известными геометрическими фигурами.
</a:t>
            </a:r>
            <a:endParaRPr lang="en-US" sz="12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круга можно заметить одну ровную линию, и у него нет углов. Это помогает сразу отличать круг от других фигур, даже если предмет маленький.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считают четыре стороны и четыре угла. Все стороны одинаковые, поэтому квадрат удобно проверять глазами и не путать с прямоугольником.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тоже четыре стороны и четыре угла, но две стороны длиннее. Сравнение длины сторон помогает быстрее узнать эту фигуру.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считают три стороны и три угла. Такое короткое число признаков запоминается легко и подсказывает, что фигура не похожа на квадрат.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счёт признаков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легко найти формы вокруг себя: прямоугольная доска, квадратная тетрадь, круглые часы и даже треугольный значок. Если смотреть внимательно, урок превращается в маленькую игру-наблюдение.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живут знакомые фигуры: тарелки похожи на круг, книга — на прямоугольник, коврик бывает квадратным, а украшение — треугольным. Математика тихо прячется в обычных вещах.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 классе и дома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и круг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увидеть знакомый круг: яблоко, ягоду или гладкий камешек. Такая форма кажется простой и легко узнаётся даже с первого взгляда.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и шишка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взгляд замечает другие формы: лист может быть овальным, а еловая шишка — напоминать маленький конус. Природа любит разнообразие.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вокруг нас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становится ясно, что даже одинаковые на вид камни бывают разными: одни округлые, другие угловатые. Так сравнение форм помогает наблюдать внимательнее.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 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удачная форма может сделать движение проще и удобнее: именно так работает колесо у транспорта и детских колясок.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круглое колесо помогает предмету легко катиться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учебной презентации по теме «Форма предмета»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детских вещей часто выбирают мягкие и закруглённые очертания. Такие предметы приятнее держать в руках и они меньше рискуют поцарапать или ударить.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Шлем, мяч, игрушки и мебель без острых углов помогают чувствовать себя спокойнее. Здесь форма работает не только для красоты, но и для защиты.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безопасность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два предмета по форме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наблюдения для урока математики в 1 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69" y="1108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09277"/>
            <a:ext cx="218400" cy="2254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бывает разной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коробка может быть картонной, пластиковой или деревянной. Форма остаётся похожей, но материал меняет вес, прочность и то, как удобно предмет использовать.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тоже не один и тот же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бывает резиновым или тканевым, но круглая форма помогает ему быть узнаваемым. Материал делает его мягче, легче или плотнее, а форма остаётся главной подсказкой.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325" y="3430475"/>
            <a:ext cx="80319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 удобство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материал работают как дружная команда. Один предмет должен быть лёгким, другой — прочным, а третий — приятным на ощупь и удобным для игры или хранения.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материал предмета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 комнате и в вещах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легко найти знакомые формы: квадратные тетради, прямоугольные книги, круглые часы и треугольные значки. Стоит только посмотреть внимательнее — и математика уже рядом.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вокруг нас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фигуры тоже не прячутся. Они встречаются в игрушках, мебели, посуде, транспорте и дорожных знаках. Поиск таких примеров превращает наблюдение в весёлую игру.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геометрические фигуры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нарисовать предмет по форме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3525" y="33450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Заметь общую форму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посмотри на предмет и определи, на какую фигуру он похож. Это помогает не потерять главное и начать рисунок уверенно.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61175" y="9351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Наметь основные линии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 листе лёгкими линиями добавь стороны, углы, круглую линию или вытянутые части. Пока рисунок только намечается, ошибки легко исправить.
</a:t>
            </a:r>
            <a:endParaRPr lang="en-US" sz="1348" dirty="0"/>
          </a:p>
        </p:txBody>
      </p:sp>
      <p:sp>
        <p:nvSpPr>
          <p:cNvPr id="12" name="Text 4"/>
          <p:cNvSpPr txBox="1"/>
          <p:nvPr/>
        </p:nvSpPr>
        <p:spPr>
          <a:xfrm>
            <a:off x="3801250" y="33450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Уточни детали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дорисуй мелкие части: ручку, крышку, ножку, узор или другие особенности. Именно детали делают предмет узнаваемым.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342300" y="9351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4. Раскрась и проверь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аккуратно раскрась рисунок и посмотри, похож ли он на настоящий предмет. Точное наблюдение очень помогает художнику-малышу.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формы к названию предмета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точное слово по признакам предмета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тихо ищут в классе предметы с кругами, квадратами и треугольниками. Находки появляются почти везде: на часах, в тетрадях, на плакатах и даже на пуговицах. Игра превращает обычный урок в маленькое открытие.
</a:t>
            </a:r>
            <a:endParaRPr lang="en-US" sz="838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в классе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появляется только силуэт, а дети пытаются догадаться, что спряталось внутри. Круглая тень может оказаться мячом, а прямоугольная — книгой. Так внимание становится особенно зорким, как у настоящего следопыта.
</a:t>
            </a:r>
            <a:endParaRPr lang="en-US" sz="846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Угадай предмет по тени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или в классе можно собрать рядом предметы одной формы: круглые, квадратные, прямоугольные и треугольные. Когда вещи стоят рядом, их легче сравнивать, запоминать и рассматривать без спешки.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похожие вещи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узнавание форм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узнавать предметы, сравнивать их и замечать математику в обычной жизни. Стоит только присмотреться — и круги, квадраты, прямоугольники и треугольники найдутся почти везде.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вокруг нас — это подсказка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2026-05-20T12:45:32Z</dcterms:created>
  <dcterms:modified xsi:type="dcterms:W3CDTF">2026-05-20T12:45:32Z</dcterms:modified>
</cp:coreProperties>
</file>