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чистый воздух!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 каждому: для дыхания, здоровья и активной жизни.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 и почему он загрязняется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— это смесь газов, которую мы вдыхаем каждую секунду. Когда в него попадают дым, пыль и выхлопы, он становится опаснее для здоровья. Главные источники — транспорт, заводы, сжигание мусора и пожары.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загрязненном воздухе у детей часто появляются кашель, насморк, слезотечение, першение в горле и быстрая усталость, даже после обычной прогулки.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воздухе много дыма, становится труднее бегать, играть и заниматься спортом на улице. Дыхание учащается, а неприятные ощущения усиливаются.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грязный воздух влияет на здоровье ребенка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чувствительнее взрослых: организм еще растет, а дыхательная система развивается. Поэтому даже небольшое загрязнение может сильнее влиять на самочувствие школьников.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воздуха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на диаграмме условно показывают, какие источники чаще всего влияют на воздух в городе и за его пределами.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воздух загрязняют транспорт и промышленность, а зимой и в сезон пожаров возрастает роль других источников.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урока; доли условные, для наглядности.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оживленных улицах воздух обычно хуже, чем в парках и дворах, потому что здесь постоянно движутся автомобили, автобусы и грузовики, оставляя выхлопы.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Дополнительную пыль создают шины и тормоза. Если рядом есть зеленая зона, она немного смягчает ситуацию, но не заменяет снижение числа машин.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воздух на городских улицах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4360" y="2012504"/>
            <a:ext cx="47770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70967"/>
            <a:ext cx="603375" cy="48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особенно уязвимы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дышат чаще взрослых, поэтому за одно и то же время получают больше загрязненного воздуха и сильнее реагируют на дым и пыль.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бега, прогулок и спортивных занятий дыхание становится глубже и чаще, а вредные частицы быстрее попадают в легкие и вызывают дискомфорт.
</a:t>
            </a:r>
            <a:endParaRPr lang="en-US" sz="130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Астма и аллергия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с астмой или аллергией дым, смог и пыль могут быстрее усиливать кашель, одышку и чувство усталости даже при обычной нагрузке.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для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школьники много времени проводят на улице и в классе, чистый воздух особенно важен для их учебы, самочувствия и ежедневной активности.
</a:t>
            </a:r>
            <a:endParaRPr lang="en-US" sz="14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хороший воздух или плохой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уровня помогает быстро оценить ситуацию и понять, стоит ли менять планы на прогулку, спорт или проветривание помещения.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загрязнения, тем осторожнее нужно вести себя на улице и тем важнее снизить нагрузку.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 теме качества воздуха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датчики и станции наблюдения постоянно отслеживают состав воздуха. Они фиксируют, сколько в нем мелкой пыли, дыма, газов и других веществ.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измерений показывают в приложениях, на городских сайтах и экологических картах. Так можно быстро понять, где воздух чище, а где нужна осторожность.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помогают выбрать подходящее время для прогулки, спорта или проветривания и заметить, когда загрязнение становится выше обычного.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качество воздуха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воздух стал плохим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данным урока и проверки качества воздуха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школа для чистого воздуха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нужно проветривать регулярно, но только когда на улице нет сильного дыма или резкого загрязнения. Это помогает сохранить свежий воздух без лишнего риска для здоровья.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чистые коридоры, уборка пыли и исправная вентиляция. Если в помещениях меньше пыли, дышать становится легче и ученикам, и учителям.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территории полезны деревья и кустарники, а сжигание мусора нужно исключить полностью. Зелень делает двор приятнее и немного задерживает пыль.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уменьшает количество мусора и приучает всех бережнее относиться к природе. Это простой шаг, который школьники видят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 задерживают часть пыли, снижают жару летом и делают воздух вокруг школ, дворов и улиц заметно приятнее для прогулок и игр.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 зеленые школьные территории создают тень и пространство для отдыха. Чем больше растений в городе, тем легче людям дышать и находиться на улице.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зоны помогают городу дышать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уменьшить загрязнение воздуха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 тоже важны: они дополняют городские меры и помогают снижать выбросы каждый день.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транспортные и энергетические решения, а запрет на сжигание мусора заметно уменьшает локальный дым.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экологических мер; точные значения не приведены в исходном материале.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привычки, которые уменьшают вред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Выбираем короткий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дорога недолгая, лучше идти пешком или ехать на велосипеде. Так уменьшается число поездок на машине и становится меньше выхлопов возле дома и школы.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 поджигаем мусор и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Сухую траву, листья и бытовой мусор нельзя сжигать во дворе. При горении в воздух попадают дым и мелкие частицы, которые вредят людям рядом.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Экономим электричество и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Выключая лишний свет и бережно используя отопление, семья помогает сократить выбросы на электростанциях и в системах теплоснабжения.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Поддерживаем чистоту дома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влажная уборка и проветривание в безопасное время уменьшают количество пыли в помещении и делают домашний воздух более свежим.
</a:t>
            </a:r>
            <a:endParaRPr lang="en-US" sz="14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132" y="1426907"/>
            <a:ext cx="4588560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по-разному можно добираться до школы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способ поездки влияет на воздух, здоровье и удобство.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и велосипедные поездки почти не загрязняют воздух. Автобус эффективен для многих пассажиров, а личный автомобиль чаще дает больше выбросов на одного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способов передвижения; без точных расчетных данных.
</a:t>
            </a:r>
            <a:endParaRPr lang="en-US" sz="10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50934"/>
            <a:ext cx="386371" cy="3090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бывает особенно опасным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пробок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плотном потоке машин выхлопов становится больше, а воздух у дорог быстрее загрязняется. Особенно это заметно утром и вечером, когда движение в городе самое интенсивное.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Безветрие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почти нет ветра, дым и пыль не рассеиваются. Загрязнение задерживается над улицами и дворами дольше, поэтому дышать становится тяжелее даже вдали от источника.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пожарах в воздух поднимаются дым и мелкие частицы, которые могут распространяться на большие расстояния. В такие дни лучше реже бывать на улице и следить за сообщениями служб.
</a:t>
            </a:r>
            <a:endParaRPr lang="en-US" sz="1375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отопление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года в воздухе может становиться больше дыма из котельных и частных печей. Если отопление работает активно, загрязнение в городах иногда повышается на несколько дней подряд.
</a:t>
            </a:r>
            <a:endParaRPr lang="en-US" sz="14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может действовать школа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ежедневных действий школы по наблюдению за воздухом и снижению рисков для учеников.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идут по выделенной полосе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общественный транспорт не стоит в общей пробке, он перевозит людей быстрее и с меньшими потерями времени. На улицах становится свободнее, а число лишних машин постепенно снижается. Это особенно заметно в центре города, где поток транспорта самый плотный.
</a:t>
            </a:r>
            <a:endParaRPr lang="en-US" sz="84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Электротранспорт меняет городской шум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Трамваи, электробусы и электрички помогают уменьшить выхлопы там, где люди живут, учатся и гуляют. На остановках и вдоль маршрутов воздух остается чище, а сам город выглядит современнее и спокойнее. Для жителей это важный шаг к более комфортной повседневной жизни.
</a:t>
            </a:r>
            <a:endParaRPr lang="en-US" sz="736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без лишней пыли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стройках поливают пыльные участки, закрывают сыпучие материалы и следят за техникой, воздух вокруг домов становится безопаснее. То же касается обновления котельных и замены старых машин: вместе эти меры делают улицы заметно чище.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решения для более чистого воздуха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действия, которые действительно помогают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Выбирая пешую дорогу, велосипед или общественный транспорт, ученик сокращает количество лишних выхлопов. Такие поездки еще и помогают больше двигаться, что полезно для здоровья.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важно беречь электричество и тепло, не мусорить и не поджигать сухую траву. Эти привычки уменьшают загрязнение воздуха и показывают уважение к соседям и природе.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участие в уборках и аккуратное отношение к школьному двору дают заметный общий результат. Когда многие делают такие шаги регулярно, воздух становится чище.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чистый воздух людям и городу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особенно важен там, где дети учатся, играют и проводят много времени на улице.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польза связана со здоровьем, но чистый воздух одновременно улучшает учебу, активность и качество жизни в городе.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эколого-гигиенической тематики; без точных статистических 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начинается с общих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зависит от выбора транспорта, заботы о городе и ежедневных привычек людей. Если семья, школа и город действуют вместе, детям становится легче дышать сегодня и в будущем.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2026-05-20T20:49:24Z</dcterms:created>
  <dcterms:modified xsi:type="dcterms:W3CDTF">2026-05-20T20:49:24Z</dcterms:modified>
</cp:coreProperties>
</file>