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великими композиторами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рождается, звучит и остаётся с нами на долгие годы.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композитор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 так же, как писатель создаёт книгу. Он придумывает мелодии, которые живут десятилетиями и даже столетиями, а имена Моцарта, Бетховена, Чайковского и других до сих пор знают во всём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Моцарт: музыка-улыбка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начал сочинять очень рано и уже в детстве выступал перед слушателями. Его мелодии звучат светло, звонко и будто легко играют друг с другом.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особенно известны «Маленькая ночная серенада» и «Турецкий марш». В них слышны радость, движение и удивительная музыкальная живость.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музыке Моцарта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слышны лёгкость, шутка и танец. Музыка словно улыбается и зовёт слушателя в добрый, ясный мир.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мелодии у Моцарта короткие и очень запоминающиеся. Их легко узнать с первых звуков, как знакомую весёлую песенку.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звучит в концертных залах, в мультфильмах и на детских занятиях. Она помогает слушать внимательно и с удовольствием.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Бетховен: сила и смелость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не сдаётся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писал музыку мощно и выразительно. Он жил в Вене, создал девять симфоний и прославился Пятой симфонией.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 композитора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слух стал ухудшаться, он продолжал сочинять. Это показывает, что упорство и смелость помогают человеку идти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слышится напряжение и движение вперёд. Кажется, будто звук преодолевает трудности и не останавливается на полпути.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серьёзные страницы его музыки не остаются мрачными. В них всегда есть вера в лучшее и ощущение внутренней силы.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Бетховена звучат так, словно после трудного пути наступает светлый конец. В них чувствуется радость преодоления.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«Ода к радости»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стало символом дружбы и общего счастья. Оно напоминает, что люди могут быть вместе и радоваться жизни.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Бетховена говорит о победе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Чайковский: музыка чувств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писал музыку, в которой много нежности, красоты и переживаний. Его мелодии будто умеют рассказывать о мечтах, праздниках и тихой грусти.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балеты «Щелкунчик», «Лебединое озеро» и «Спящая красавица». Эти произведения любимы во всём мире, потому что в них музыка очень похожа на живую сказку.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Чайковского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Феи Драже звучит нежно и изящно. Музыка словно кружится на цыпочках и сияет, как сладкая конфета в блестящей обёртке.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цветов создаёт широкое и красивое настроение. Кажется, что перед слушателем раскрывается большой сказочный сад.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«Щелкунчике» Марш звучит бодро и празднично, словно начинается весёлое шествие. Он сразу настраивает на ожидание чуда.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эта музыка соединяется с танцем, сказка оживает особенно ярко. Тогда её легко не только слушать, но и представлять.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Глинка: начало русской классики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Глинку называют основателем русской классической музыки. Он писал оперы и оркестровые произведения, в которых русская мелодия звучала ярко и по-новому.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показала, что родные напевы могут стать основой больших сочинений. Благодаря этому русская классика получила уверенное и красивое начало.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Глинки и народные песни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напевы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внимательно слушал народные песни и запоминал их живые интонации.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путь для композиторов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пример вдохновил других русских композиторов искать свой собственный музыкальный голос.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произведениях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переносил эти мелодии в оперы и оркестровую музыку, делая её ближе слушателям.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слышны в музыке Римского-Корсакова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которое поёт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очень любил море, и это слышно в его музыке. В «Шехеразаде» звучат волны, блеск воды и дальние путешествия. Кажется, будто корабль тихо скользит по синему морю и вот-вот откроет новую сказку.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петушок на страже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«Золотом петушке» музыка становится похожей на яркий театральный спектакль. В ней можно услышать и смешные, и таинственные моменты, а ещё звонкое предупреждение чудесной птицы. Герои будто оживают прямо перед слушателем.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среди леса и снега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«Снегурочка» музыка будто рисует зимний лес, холодный воздух и удивительную девушку из сказки. Здесь слышны звонкие голоса птиц, весеннее пробуждение и нежная грусть. Всё это напоминает волшебную историю, которую хочется слушать снова.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картинки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моря и воды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Римского-Корсакова оркестр часто звучит так, будто рядом плескаются волны. Разные инструменты передают движение воды, и в воображении сразу появляется море.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и движение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Лёгкие, быстрые звуки напоминают птиц, ветер и взмах крыльев. Музыка как будто не стоит на месте, а всё время летит вперёд.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и чудо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созвучия помогают услышать праздничный блеск, сказочные дворцы и волшебных героев. Даже без картинок музыка легко создаёт в голове целую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Мусоргский слышал жизнь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хотел, чтобы музыка звучала живо, как настоящая речь людей. Поэтому его мелодии часто кажутся очень естественными, почти разговорными, и от этого особенно запоминаются.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«Борисе Годунове» и «Картинках с выставки» он умеет показать и серьёзные чувства, и яркие сцены. Его музыка похожа на маленький театр, где всё видно без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Гордый герой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звучит уверенно и твёрдо, будто перед нами важный и сильный персонаж. Музыка помогает почувствовать его характер ещё до того, как он заговорит.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Мечтательная сцена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пьесы звучат мягко и спокойно, как тихая фантазия. Кажется, что перед нами человек, который задумался о мечте или смотрит вдаль.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настроение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звуки становятся неровными и беспокойными. Они передают волнение, словно герой ищет ответ и немного сомневается, куда идти дальше.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без кисти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«Картинках с выставки» каждая пьеса напоминает отдельный рисунок. Музыка меняет краски, и слушатель сам дорисовывает сцену в своём воображении.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характер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 певучая музыка Рахманинова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писал музыку так, словно она сама умеет петь. Его мелодии широкие, плавные и очень красивые, поэтому их хочется слушать долго и внимательно.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знаменит Второй фортепианный концерт. В нём слышны и сила, и нежность, а фортепиано словно ведёт большой разговор с оркестром.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Рахманинов был композитором и исполнителем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говорит о времени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как голос эпохи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жил в сложное время, и это слышно в его музыке. Его симфонии передают тревогу, надежду и внутреннюю силу. Кажется, будто оркестр рассказывает о людях, которые переживают трудные дни и не теряют мужества.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Седьмая симфония и память города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Седьмая симфония особенно известна как музыка, связанная с защитой Ленинграда. В ней есть суровость, напряжение и вера в победу. Она напоминает, что музыка может поддерживать людей даже в самые тяжёлые времена.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Квартеты и тихий разговор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камерной музыке Шостаковича звуки становятся более близкими и личными. Струнные инструменты словно беседуют между собой, спорят, вздыхают и снова находят общий тон. Такая музыка помогает услышать не только события, но и чувства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великих композиторов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они много учились, много работали и внимательно слушали мир вокруг себя. Из обычных звуков природы, людей и праздников рождалась большая музыка.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композитор умел выражать чувства по-своему: кто-то светло и легко, кто-то мощно и серьёзно. Но всем была важна красота мелодии.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не только радуют слух, но и учат замечать характер, настроение и доброту. В музыке они словно разговаривают с каждым слушателем.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был свой музыкальный почерк, поэтому их произведения легко узнаются. Именно это делает классическую музыку живой, интересной и непохожей на другую.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классическая музыка сегодня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кино, мультфильмах и на уроках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мелодии живут и в фильмах, мультфильмах, а ещё на уроках музыки. Они помогают почувствовать радость, грусть, смелость и мечту, как хорошие старые друзья.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 и на сцене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музыку великих композиторов можно услышать в концертных залах и театрах. Там она звучит особенно торжественно, и кажется, что история оживает прямо перед зрителями.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хочется слушать снова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композиторы показали, что музыка рождается из таланта, труда и больших чувств. Их произведения учат слышать красоту, понимать характер и верить, что настоящая музыка остаётся с нами надолго.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2026-05-24T18:35:44Z</dcterms:created>
  <dcterms:modified xsi:type="dcterms:W3CDTF">2026-05-24T18:35:44Z</dcterms:modified>
</cp:coreProperties>
</file>