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императрица, заложившая основы реформ и расширения империи.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правления Екатерины II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Екатерины II: начало эпохи великих перемен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родилась в немецкой знати и стала российской императрицей после дворцового переворота 1762 года, ознаменовав начало глубочайших преобразований в стране.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жизни Екатерины II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Августа получила воспитание с упором на языки и философию. Её детство было наполнено изучением французской и немецкой литературы, что подготовило к будущей роли реформатора.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образование и интересы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в России закалили её характер, укрепили стремление к просвещению и власти. Это заложило основу для грядущих преобразований и сильного правления.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личности будущей императрицы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Подростком она покинула Германию и переехала в Россию для брака с Петром Фёдоровичем. Знакомство с традициями русского двора стало для неё уроком жизни и власти.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Россию и адаптация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Дворцовый переворот 1762 года и приход Екатерины к власти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июле 1762 года недовольство царём Петром III росло из-за его реформ и политики. Екатерина заручилась поддержкой гвардии и дворянства, что позволило ей совершить переворот и свергнуть 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отстранения Петра III Екатерина была провозглашена императрицей. Её власть опиралась на широкую поддержку армии и знати, что обеспечило ей стабильное начало 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сочетала абсолютную власть с идеями просвещения, стремясь модернизировать Россию без ограничения своей монархии.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активно внедряла реформы в праве и образовании, ориентируясь на европейские философские идеи и поддерживая учёных.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абсолютизм: основа власти Екатерины II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расширяла роль монарха в управлении страной, одновременно поощряя развитие наук и искусств, создав уникальную политическую модель.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1767 году Екатерина организовала Уложенную комиссию для составления нового свода законов, что стало попыткой систематизации правовых норм.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привлекла представителей разных сословий для обсуждения важных социальных и правовых вопросов, включая самоуправление и гуманизм.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Уложенная комиссия: создание нового законодательства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это, опыт комиссии способствовал развитию законодательной практики и формированию правовой мысли в России.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из-за разногласий между участниками процесс завершился без принятия окончательного свода законов, оставив реформы частичными.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Положения крестьян ухудшились: запрет перехода усилил зависимость, а жалобы почти не рассматривались, приводя к росту недовольства.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endParaRPr lang="en-US" sz="5654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сельского населения России находилось в крепостной зависимости к концу XVIII века, что отражало усиление угнетения крестьян.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российского крепостного права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95667"/>
            <a:ext cx="4348200" cy="22700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структура Российской империи при Екатерине II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сословий по правам и обязанностям показывает серьезное неравенство между ними.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привилегии имели дворяне, тогда как крестьяне были максимально ограничены.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Российской империи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развитие городского населения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новых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правления Екатерины II было основано более 100 новых городов, ставших центрами торговли и ремёсел. Это способствовало экономическому развитию регионов.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изменения в городской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городов увеличилось вдвое, появились городские привилегии и муниципальное самоуправление. Возводились новые здания, формировался городской облик и инфраструктура.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Пугачёва: причины и последствия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крепостного права и ухудшение положения крестьян в 1770-х годах вызвали массовое недовольство. Жестокое обращение с крепостными и социальная несправедливость стали толчком к восстанию.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крестьянского бунта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распространилось на Поволжье и Урал, возглавил его Емельян Пугачёв, выдававший себя за императора Петра III. Подавленное правительственными силами, восстание привело к ужесточению контроля над крестьянами.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и результаты восстания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 Российской империи при Екатерине II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II Россия значительно расширила свои границы, присоединив Крым в 1783 году и территории Правобережной Украины, а также части Белоруссии и Литвы.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раздела Речи Посполитой в 1772, 1793 и 1795 годах добавили к империи западные земли, включая Курляндскую губернию, что укрепило позиции России в Восточной Европе и у Чёрного моря.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политика: войны и мирные договоры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Русско-турецкие войны и их итоги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1768—1774 и 1787—1791 годах Россия вела войны с Османской империей, по результатам которых получила контроль над Крымом и выход к Чёрному морю. Эти успехи усилили влияние на Балканах.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Швецией и укрепление флота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 Швецией 1788—1790 годов закрепила северные рубежи. Далее Россия существенно расширила свой военный флот, укрепив морское присутствие в Балтийском и Чёрном морях.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и поддержка искусства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вела богатую переписку с Вольтером и Дидро, обсуждая идеи свободы, права и реформ. Эти контакты вдохновляли её на внедрение просветительских идей в России.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Екатерины II с европейскими философами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Академии наук и Смольного института способствовало распространению знаний и просвещения. Театры и художественные мастерские получили поддержку, что оживило культурную жизнь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культурных и научных учреждений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привилегии дворянства при Екатерине II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получили гарантию защиты от ареста и наказания без суда, что укрепило их социальный статус и безопасность.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неприкосновенность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были освобождены от уплаты государственных податей, что увеличивало их экономические возможности и влияние.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от налогов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собственность и крепостные крестьяне оставались основой дворянского благосостояния и политического могущества.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владеть землёй и крепостными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дворянам предоставлялись права управлять своими имениями и участвовать в местных и государственных делах через выборные органы.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Губернская реформа и новые принципы управления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1775 года увеличила число губерний с 20 до 50, что создало более эффективную административную систему для управления огромной Российской империей.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уезды — новые территориальные единицы с местной администрацией, что облегчило управление и повысило контроль над провинциями и их населением.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образования, науки и культуры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правления Екатерины II были учреждены Смольный институт и Российская академия, что способствовало развитию образования и науки среди разных слоёв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Развивалось книгопечатание, привлекались европейские учёные, а литература и живопись получили новый виток развития благодаря патронажу императрицы.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и развитие хозяйства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правления Екатерины открывались новые предприятия, что способствовало промышленному росту и увеличению производства товаров в России.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мануфактур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хлеба и других сельскохозяйственных товаров значительно возрос, укрепляя экономическую позицию империи на международном рынке.
</a:t>
            </a:r>
            <a:endParaRPr lang="en-US" sz="1055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экспорта сельхозпродукции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экономический рост, крепостные крестьяне оставались в тяжёлом положении, что негативно влияло на социальную стабильность.
</a:t>
            </a:r>
            <a:endParaRPr lang="en-US" sz="1095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зависимости крестьянства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церковных земель и её последствия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1764 году государство изъяло церковные земли, что позволило увеличить доходы казны и перераспределить сельское население под государственный контроль.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духовенства перешло к государству, что укрепило централизованное управление и ослабило влияние религиозных институтов на политику.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 монастырей были закрыты или преобразованы, что значительно сократило экономическую самостоятельность церкви в России.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историческое наследие Екатерины II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отличалась выдающейся образованностью и дипломатическим мастерством, свободно владела немецким и французским языками, что помогало ей вести международные переговоры.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реформы и культурная политика оказали значительное влияние на развитие российского общества и просвещения, закрепив наследие на многие последующие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укрепила Россию как великую державу, развила образование и культуру, но сохранила крепостное право, оставив нерешёнными важные социальные вопросы.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правления Екатерины II: эпоха перемен и противоречий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2026-05-10T17:21:41Z</dcterms:created>
  <dcterms:modified xsi:type="dcterms:W3CDTF">2026-05-10T17:21:41Z</dcterms:modified>
</cp:coreProperties>
</file>