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и Эдуард Успенский: любимый герой детства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история о Чебурашке и его друзьях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— детский писатель, поэт и сценарист, который умел придумывать смешных и трогательных героев. Его книги учат дружбе, доброте и тому, что даже маленький поступок может быть очень важным.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и его добрые истории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1966 год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впервые появился в книге Эдуарда Успенского «Крокодил Гена и его друзья». Именно там читатели познакомились с необычным маленьким героем.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любимец читателей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доброму характеру и смешной внешности Чебурашка быстро стал одним из самых любимых персонажей детских книг.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находка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Чебурашку нашли в ящике с апельсинами. Он выглядел странно, поэтому сразу запомнился и вызвал улыбку.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Чебурашка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Чебурашки большие уши, круглые глаза и маленькое пушистое тело. Он кажется немного неуклюжим, но именно этим и нравится детям.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внешний вид сразу выделяет героя среди других персонажей. Чебурашку легко узнать даже по одному силуэту, а его образ вызывает тепло и улыбку.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Чебурашка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Гена — лучший друг Чебурашки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спокойно и терпеливо поддерживает Чебурашку. Он помогает ему не чувствовать себя одиноким и всегда готов прийти на выручку.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помощник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Чебурашкой Гена помогает другим героям и старается улучшить их настроение. Он показывает, как важно быть внимательным к людям.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добрые дела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играет на гармошке и часто создаёт вокруг себя уютное настроение. Его музыка делает истории ещё добрее и веселее.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гармошку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Шапокляк постоянно придумывает пакости и попадает в смешные ситуации. Её выходки часто выглядят не страшно, а забавно, поэтому дети следят за ней с интересом.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шалости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ней почти всегда появляется крыса Лариска. Шапокляк показывает, что хитрость и вредность не делают человека по-настоящему хорошим.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остаётся запоминающейся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Шапокляк — смешная и вредная героиня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рассказывают истории про Чебурашку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важная тема этих книг — дружба. Герои учатся доверять друг другу, поддерживать в трудную минуту и радоваться общим успехам.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помощь. Персонажи не остаются в стороне, если кому-то нужна поддержка, и вместе находят выход из сложной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честность и доброта. В историях видно, что хорошие слова и поступки помогают лучше, чем ссоры и обиды.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тема — забота о тех, кто рядом. Поэтому эти книги легко понимать младшим школьникам: в них всё похоже на настоящую жизнь.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213364"/>
            <a:ext cx="378000" cy="33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Чебурашка такое необычное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«чебурашка» связано с глаголом «чебурахнуться», то есть неловко упасть. Поэтому имя звучит смешно и сразу привлекает внимание.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забавно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имя быстро остаётся в памяти. Его хочется повторять, а ещё оно сразу вызывает добрую улыбку.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хорошо сочетается с образом маленького, немного неуклюжего персонажа. Оно помогает представить Чебурашку ещё до знакомства с книгой.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герою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вышел мультфильм Романа Качанова «Крокодил Гена». После его появления Чебурашку узнали ещё больше детей и взрослых.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сделал героя особенно тёплым и живым. С тех пор его образ стал не только книжным, но и любимым экранным персонажем.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Чебурашка стал героем мультфильма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прозвучала песня «Голубой вагон», которую сразу полюбили зрители. Её мелодия простая, светлая и легко запоминается.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стала одной из самых известных в детских мультфильмах. Её поют уже много лет, потому что она вызывает ощущение тепла и радости.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к песне написал Владимир Шаинский, а слова — Эдуард Успенский. Вместе они создали очень добрую и узнаваемую композицию.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голубом вагоне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известные книги Эдуарда Успенского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о Дяде Фёдоре, Псе и Коте обычная деревенская жизнь превращается в забавные приключения. Герои спорят, мирятся и учатся жить дружно, даже когда всё идёт не по плану.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Простоквашино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Успенского были превращены в мультфильмы, поэтому героев узнали ещё больше детей. Весёлые сюжеты, яркие характеры и добрый юмор легко запоминаются и в книге, и на экране.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экране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знакомые сказочные персонажи становятся настоящими сыщиками. Расследование выходит смешным и непредсказуемым, а читатель вместе с героями следит за каждым новым поворотом.
</a:t>
            </a:r>
            <a:endParaRPr lang="en-US" sz="1228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ведут Колобки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маленький герой кажется одиноким и растерянным. Но рядом оказываются Гена и другие добрые персонажи, и жизнь сразу меняется. История напоминает: помощь и внимание могут сделать счастливее даже того, кто давно ждал друга.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Чебурашка нашёл друзей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Успенского нередко решают простые, почти бытовые задачи: помочь, договориться, найти выход из неловкой ситуации. Но именно такие поступки делают мир вокруг теплее. Из них легко понять, как важно быть внимательным к другим.
</a:t>
            </a:r>
            <a:endParaRPr lang="en-US" sz="94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поступок — большая польза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Успенского герои часто шутят, но не все шутки бывают добрыми. Читатель видит, что смеяться над слабым или непохожим на других — плохо. Настоящая доброта проявляется в уважении и заботе.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смешное не должно обижать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учат добру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стал любимым героем потому, что он добрый, доверчивый и совсем не высокомерный. Ребята легко узнают в нём того, кому особенно нужна поддержка и тёплое слово.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показывает важную мысль: дружба начинается с заботы и уважения. Даже самый маленький и смешной герой способен объединять людей и делать их добрее.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давно живёт не только в книгах, но и в игрушках, на открытках и в детских праздниках. Он напоминает: друг может быть совсем не похож на тебя.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— символ дружбы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характер и своя манера говорить: Гена рассудительный, Чебурашка наивный, Шапокляк колкая. Из-за этого персонажи сразу становятся живыми и узнаваемыми.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много коротких диалогов, поэтому за событиями легко следить. Реплики звучат естественно, как настоящий разговор, а не как строгий учебник.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ситуации помогают детям быстро запоминать сюжет. Когда герои попадают в неловкие или неожиданные обстоятельства, читать становится интересно с первой страницы.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не перегружает текст сложными словами. Его истории понятны младшим школьникам, а яркие характеры и добрый юмор остаются в памяти надолго.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Успенского легко запоминаются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Чебурашки даже обычная телефонная будка становится важной. Это не просто городской предмет, а место, где можно искать помощь, звонить друзьям и начинать новое знакомство. Так обычная деталь превращается в часть сказки.
</a:t>
            </a:r>
            <a:endParaRPr lang="en-US" sz="1005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Телефонная будка как место встреч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гуляют, обсуждают повседневные дела и часто оказываются в смешных бытовых ситуациях. Но именно из таких мелочей складывается тёплый мир книги. В нём есть и улыбка, и забота, и немного волшебства.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песни и маленькие заботы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дружбы в этих историях кажется очень уютным и спокойным. Там всегда есть место для разговора, песни и доброго дела. Благодаря такому пространству герои чувствуют себя не одинокими, а нужными и любимыми.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всем рады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сказочный мир героев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213364"/>
            <a:ext cx="378000" cy="33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31108"/>
            <a:ext cx="378000" cy="33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Чебурашку узнают сразу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уши, круглые глаза и маленькое пушистое тело делают героя легко узнаваемым. Такой образ сразу выделяется среди других персонажей и запоминается даже после одного взгляда.
</a:t>
            </a:r>
            <a:endParaRPr lang="en-US" sz="988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Неповторимая внешность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Чебурашки можно встретить в игрушках, театре и на сувенирах. Поэтому герой остаётся знакомым и близким для разных поколений, а не только для тех, кто читал первые книги.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рядом с детьми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давно стал частью детского чтения. Его изображают в книгах и иллюстрациях, где добрый и немного смешной вид героя помогает сразу почувствовать настроение истории.
</a:t>
            </a:r>
            <a:endParaRPr lang="en-US" sz="1055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страницах книг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писал коротко и ясно, поэтому дети легко понимают смысл даже с первого чтения. Простые фразы помогают не отвлекаться и следить за сюжетом без лишнего труда.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повторяет смешные слова и выражения, чтобы усилить юмор. Такие приёмы нравятся детям, потому что их легко читать вслух и приятно запоминать.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 живых диалогов. Герои разговаривают по-разному, и это делает текст похожим на настоящую беседу, а не на скучный рассказ.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книг Эдуарда Успенского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остаётся узнаваемым и сегодня. Его любят дети и взрослые, потому что он добрый, трогательный и немного смешной. Такой герой не устаревает, а только становится ближе разным поколениям.
</a:t>
            </a:r>
            <a:endParaRPr lang="en-US" sz="1064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стареет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Чебурашке продолжают говорить в книгах, мультфильмах и на сувенирах. Его образ легко узнать, а значит, он по-прежнему вызывает улыбку и интерес у новых читателей и зрителей.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встречи с любимым образом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герое и писателе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создал героя, который сначала кажется странным, а потом становится любимым. Так писатель показал, что первое впечатление не всегда бывает верным.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учит видеть в человеке не внешность, а доброту. Именно поэтому рядом с ним хочется быть внимательным, честным и настоящим другом.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Успенского добро побеждает не силой, а заботой и уважением. Это особенно важно для детей, которые только учатся понимать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писателя помогают замечать тех, кто чувствует себя одиноко. Они учат не смеяться над слабым и помнить: добрые поступки делают мир лучше.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и Успенский — герои, которых помнят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и истории Эдуарда Успенского остаются любимыми, потому что в них есть добро, юмор и дружба. Эти книги и мультфильмы помогают детям становиться внимательнее и добрее.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2026-05-24T06:32:36Z</dcterms:created>
  <dcterms:modified xsi:type="dcterms:W3CDTF">2026-05-24T06:32:36Z</dcterms:modified>
</cp:coreProperties>
</file>