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 живых организмах: введение и ключевые темы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вещества обеспечивают жизнедеятельность и структуру клеток.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Незаменимая роль неорганических веществ в природе и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участвуют во всех жизненных процессах: от дыхания до обмена веществ и поддержания водного баланса, обеспечивая стабильность и функционирование организмов.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клетке: функции и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среда для биохимических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взаимодействие молекул и поддерживает температуру внутри клеток, создавая условия для протекания жизненно важных процессов.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главный компонент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 массы клетки приходится на воду. Она растворяет вещества, способствует реакции обмена и помогает переносить питательные вещества внутри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их основные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водно-солевой баланс и регулируют осмотическое давление, обеспечивая стабильность клеток и тканей организма.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Входят в состав костей и зубов, придавая им прочность и структурную целостность.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свертывании крови, обеспечивая защиту организма от кровопотерь при травмах.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Катионы натрия и калия ответственны за передачу нервных импульсов и сокращение мышц.
</a:t>
            </a:r>
            <a:endParaRPr lang="en-US" sz="9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неорганических веществ у разных организмов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связаны с особенностями обмена веществ и питанием каждого вида.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воды и минералов в растениях обусловлен их потребностью в фотосинтезе и опорной структуре.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основной газ для дыхания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происходит через специализированные органы — легкие у млекопитающих, жабры у рыб или поверхность тела у простейших.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окислительных процессов, которые высвобождают энергию из пищи в клетках всех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углекислого газа у растений и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Растения используют CO₂ для фотосинтеза, превращая его в глюкозу и выделяя кислород, жизненно важный для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Животные выделяют CO₂ при дыхании, удаляя его через легкие или кожу для поддержания гомеостаза.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неорганические вещества и их биологические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функции воды, кислорода, минеральных солей и ионов в организме.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неорганическое вещество выполняет жизненно важные и уникальные функции в организме.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ФГОС, биология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растворитель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Растворяет большинство органических и неорганических веществ, обеспечивая их доступность для клеточных процессов.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Облегчает транспорт питательных веществ и удаление продуктов обмена через клеточные мембраны.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проведению биохимических реакций, создавая подходящую среду внутри клетки.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поддержка температуры тела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защищает 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 остывает, что помогает поддерживать постоянную температуру тела и защищает клетки от резких изменений окружающей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— естественный механизм 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 кожи снижает температуру тела. Например, спортсмен на жаре теряет много воды, предотвращая перегрев и сохраняя работоспособность.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магний: формирование скелета и зубов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 и магния входят в состав костной ткани и зубов, обеспечивая им прочность и жесткость, что важно для поддержки и защиты органов организма.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также участвует в важных процессах организма, таких как свертывание крови и сокращение мышц, обеспечивая нормальное функционирование систем.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этих минералов у подростков может привести к развитию остеопороза и проблемам с формированием зубов, что влияет на здоровье и рост.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импульса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движения ионов через мембрану нейрона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в жизнедеятельности 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 энергия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необходим для синтеза АТФ — главного энергетического носителя. У дефицита фосфора растения замедляют рост и развиваются слабо, снижая урожайность.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— ключ к водному балансу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движение воды в клетках и участвует в открытии устьиц, что важно для дыхания и фотосинтеза. Его недостаток приводит к увяданию и снижению роста растений.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магния в хлорофилле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является центром молекулы хлорофилла и обеспечивает поглощение света для фотосинтеза. Желтые листья обычно свидетельствуют об отсутствии этого элемента.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 и щёлочи: поддержание баланса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 приводит к сбоям обмена веществ и развитию различных заболеваний, поэтому его поддержание жизненно важно.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Кислоты, например, соляная кислота в желудке, обеспечивают оптимальную среду для переваривания пищи и активации ферментов.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Щёлочи участвуют в нейтрализации избыточной кислотности в организме, поддерживая стабильный кислотно-щелочной баланс.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357116"/>
            <a:ext cx="3918900" cy="6685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Растворимые и нерастворимые соли в организме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различных солей и их растворимость, что определяет их роль в физиологических процессах.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солей определяет их биологическое назначение и место действия в организме.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как компонент гемоглобина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вызывает анемию, снижая перенос кислорода и вызывая усталость, слабость и ухудшение когнитивных функций.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молекулу гемоглобина, что позволяет крови связывать кислород и доставлять его к тканям для поддержания жизнедеятельности.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10% воды вызывает судороги, сбои в работе органов и ухудшение памяти, что подчеркивает важность постоянного поддержания водного баланса.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утраты воды от массы тела достаточно, чтобы вызвать опасные для жизни нарушения физиологических функций.
</a:t>
            </a:r>
            <a:endParaRPr lang="en-US" sz="14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в минеральных веществах для подростков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различаются у мальчиков и девочек, а физическая активность увеличивает суточную норму потребления минералов.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учетом минералов обеспечивает нормальный рост, здоровье и предотвращает дефицит.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адаптация к неорганическим веществам среды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минералов из пищи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необходимые минеральные вещества из пищи и воды, обеспечивая функционирование органов и систем жизнедеятельности.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экстремальным 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верблюды, накапливают соли для сохранения влаги и поддержания водного баланса в сухих и жарких условиях пустыни.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неорганических веществ в жизни человека и природы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обеспечивают основу для структуры клеток, обмена веществ и здоровья, играя важную роль в росте, развитии и адаптации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2026-05-08T04:42:45Z</dcterms:created>
  <dcterms:modified xsi:type="dcterms:W3CDTF">2026-05-08T04:42:45Z</dcterms:modified>
</cp:coreProperties>
</file>