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птиц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миру птиц: от крошечных колибри до крупных нелетающих видов.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9" y="1576187"/>
            <a:ext cx="3114929" cy="2788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унаследовали древнее происхождение и приспособились к жизни в воздухе, на воде и на суше. Их внешность и поведение зависят от среды, питания и способов добывания корма.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птицы так разнообразны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птиц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птиц покрыто перьями: они защищают от холода, помогают сохранять тепло и делают полёт более эффективным, уменьшая сопротивление воздуха.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 ноги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превращены в крылья, а задние используются по-разному: для ходьбы, прыжков, плавания или удержания на ветках и камнях.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скелет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лёгкий скелет, многие кости полые, поэтому тело становится менее тяжёлым. Это облегчает взлёт, манёвры в воздухе и длительный полёт.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птиц четырёхкамерное, а температура тела обычно держится около 40–42 °C. Такая особенность помогает им быть активными в разных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птицам укрытие, корм и места для гнёзд, поэтому именно там разнообразие особенно велико.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укрытий и источников пищи, тем больше видов; леса и тропики остаются главными центрами разнообразия.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основным местам обитания птиц, обобщение по материалам школьного курса биологии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всего видов птиц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птиц: от колибри до страуса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весят всего несколько граммов и способны зависать в воздухе. Небольшой размер помогает им быстро маневрировать среди цветов и добывать нектар.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Страусы достигают массы более 100 килограммов и не летают. Зато их сильные ноги позволяют развивать большую скорость и защищаться от врагов.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тела связан со способом питания, передвижением и защитой. Чем тяжелее птица, тем чаще она опирается на бег, плавание или мощный планирующий полёт.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строение птицы всегда связано с её образом жизни, средой и способом добывания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группы свои приспособления: форма клюва, лап и тела помогает добывать пищу и передвигаться в подходящей среде.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птиц и их признаки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76658"/>
            <a:ext cx="542108" cy="48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246" y="1838242"/>
            <a:ext cx="488869" cy="55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которые особенно хорошо летают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Стрижи почти всю жизнь проводят в воздухе. Их узкие крылья и обтекаемое тело помогают долго летать почти без остановок и уверенно маневрировать на большой скорости.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легко ловят насекомых прямо в полёте. Длинные крылья и лёгкое тело позволяют им быстро разворачиваться и точно менять направление движения.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Сокол-сапсан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Сокол-сапсан известен как одна из самых быстрых птиц. Сильные грудные мышцы и узкие крылья помогают ему развивать огромную скорость в пикировании.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тип пищи влияет на форму клюва и способ добывания корма.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форма клюва связана с питанием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467" y="1838326"/>
            <a:ext cx="1812075" cy="270490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Водоплавающие и околоводные птицы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водой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Утки, гуси, лебеди, цапли и чайки живут рядом с реками, озёрами и морями. Вода даёт им корм, безопасные места отдыха и удобные пути перемещения.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на лапах, плотное оперение и особое строение тела помогают плавать, нырять и удерживаться на поверхности. Перья защищают от намокания и переохлаждения.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не летают, но отлично двигаются под водой. Их крылья превратились в ласты, а обтекаемое тело делает ныряние и плавание более быстрым.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движения приходится на периоды отлёта и возвращения, когда птицы меняют районы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помогают пережить холод и нехватку корма, а также выбрать условия, где безопаснее выводить птенцов.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годового цикла миграций птиц, обобщение по материалам школьного курса биологии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перелёты птиц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предки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Предки современных птиц постепенно осваивали сушу, воду и разные способы добычи пищи. В некоторых условиях полёт становился менее полезным, чем бег, ныряние или скрытный образ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полёта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страусов, пингвинов, киви и казуаров крылья уменьшились или изменили функцию. Они помогают сохранять равновесие, плыть, маневрировать или защищаться от врагов.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птицы лучше всего чувствуют себя там, где важнее скорость на земле, в воде или среди укрытий. Их строение показывает, как сильно среда влияет на образ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Нелетающие птицы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даже в одном регионе птицы очень по-разному приспособлены к среде, времени активности и добыванию корма.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занимают свои ниши: одни связаны с водой, другие — с лесом или открытыми пространствами, а строение тела помогает добывать подходящий корм.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 и орнитологии для школьного курса.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России и соседних территорий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Распространяют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поедают плоды и переносят семена на большие расстояния. Благодаря этому растения расселяются, а леса, кустарники и луга восстанавливаются после изменений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Снижают число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уничтожают насекомых, которые повреждают листья, кору и урожай. Дятлы особенно полезны в лесу, потому что добывают личинок из-под коры деревьев.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 пищевых цепях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сами служат пищей для более крупных животных и одновременно регулируют численность других организмов. Так в природе сохраняется равновесие между видами.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состояние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исчезают места гнездования или ухудшается вода и воздух, птицы быстро реагируют. Поэтому по их численности и поведению можно судить о здоровье природы.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птицы помогают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перья становятся сигналом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павлина и многих тропических птиц яркое оперение помогает привлечь партнёра в брачный период. Цвет и рисунок перьев делают птицу заметной и служат важным сигналом для выбора пары.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окраска помогает скрыться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Куропатка, сова и многие утки, наоборот, выглядят незаметно среди травы, коры, камней или воды. Такая окраска защищает от врагов и помогает не привлекать лишнего внимания.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оперение и маскировка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птиц напрямую связан с их строением: у кого-то клюв крепкий, у кого-то тонкий или длинный, а некоторые виды кормятся только на определённых участках.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школьных примерах встречаются насекомоядные и зерноядные птицы; именно питание сильнее всего определяет форму клюва и место обитания.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биологии; условные значения для сравнения типов питания.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птицы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18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76728"/>
            <a:ext cx="542227" cy="4819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7633" y="1838326"/>
            <a:ext cx="488936" cy="55878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 птиц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птицы теряют места для гнёзд, укрытий и поиска пищи. Когда исчезают старые деревья и подлесок, многие виды не могут быстро приспособиться к новым условиям.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вода и мусор вредят водоплавающим и береговым видам. Загрязнение снижает количество корма, мешает выращивать птенцов и может отравлять птиц напрямую.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и 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здания и линии электропередачи опасны для птиц во время полёта. Такие столкновения особенно часто происходят в городах и на миграционных путях.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 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Незаконная охота, поджоги и разрушение гнёзд сокращают численность редких видов. Для их сохранения важно беречь леса, болота, луга и береговые зоны.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развития птицы от яйца до взрослой особи.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птицы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533" y="1838326"/>
            <a:ext cx="1965283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необычные виды птиц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Киви — мастер скрытности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Киви почти не летает и ведёт ночной образ жизни. Его небольшой размер, скрытность и наземные привычки помогают выживать там, где полёт не является главным преимуществом.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и колибри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выделяется розовой окраской, связанной с пищей, богатой пигментами, а колибри умеет зависать в воздухе и даже летать назад. Оба вида показывают необычные формы приспособления.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Сокол-сапсан — рекорд скорости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Сокол-сапсан известен стремительным пикированием и считается одной из самых быстрых птиц. Его мощные крылья и обтекаемое тело помогают охотиться в воздухе очень точно и быстро.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12838"/>
            <a:ext cx="3848986" cy="15226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место жизни, корм и форма клюва связаны с поведением разных групп птиц.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занимают свои условия жизни, а строение клюва и поведение помогают им добывать именно тот корм, который доступен в их среде.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 и общие сведения о птицах России.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птиц по среде и питанию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удивительно разнообразны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различаются размером, окраской, клювом, крыльями и образом жизни, но их объединяют перья, теплокровность и откладывание яиц. Их разнообразие — результат приспособления к разным условиям природы.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2026-06-01T09:56:20Z</dcterms:created>
  <dcterms:modified xsi:type="dcterms:W3CDTF">2026-06-01T09:56:20Z</dcterms:modified>
</cp:coreProperties>
</file>