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jpe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png"/><Relationship Id="rId5" Type="http://schemas.openxmlformats.org/officeDocument/2006/relationships/image" Target="../media/image-15-5.jpeg"/><Relationship Id="rId6" Type="http://schemas.openxmlformats.org/officeDocument/2006/relationships/image" Target="../media/image-15-6.png"/><Relationship Id="rId7" Type="http://schemas.openxmlformats.org/officeDocument/2006/relationships/image" Target="../media/image-15-7.jpeg"/><Relationship Id="rId8" Type="http://schemas.openxmlformats.org/officeDocument/2006/relationships/image" Target="../media/image-15-8.png"/><Relationship Id="rId9" Type="http://schemas.openxmlformats.org/officeDocument/2006/relationships/image" Target="../media/image-15-9.jpe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image" Target="../media/image-17-8.png"/><Relationship Id="rId9" Type="http://schemas.openxmlformats.org/officeDocument/2006/relationships/image" Target="../media/image-17-9.png"/><Relationship Id="rId10" Type="http://schemas.openxmlformats.org/officeDocument/2006/relationships/image" Target="../media/image-1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88718" y="1625601"/>
            <a:ext cx="2407130" cy="251777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53855" y="1259173"/>
            <a:ext cx="4447671" cy="23909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циркуляция: как воздух движется на Земле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воздух переносит тепло и влагу по планете
</a:t>
            </a:r>
            <a:endParaRPr lang="en-US" sz="3500" dirty="0"/>
          </a:p>
        </p:txBody>
      </p:sp>
      <p:sp>
        <p:nvSpPr>
          <p:cNvPr id="7" name="Text 1"/>
          <p:cNvSpPr txBox="1"/>
          <p:nvPr/>
        </p:nvSpPr>
        <p:spPr>
          <a:xfrm>
            <a:off x="953854" y="3740289"/>
            <a:ext cx="4447671" cy="50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8125" y="2946713"/>
            <a:ext cx="8620125" cy="18688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2065" y="952499"/>
            <a:ext cx="8199870" cy="176783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атмосферная циркуляция важна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объясняет, почему климат и погода на Земле так различаются: где идут дожди, откуда дуют ветры и как формируются засухи, штормы и климатические пояса, которые мы изучаем в 8 классе.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Неравномерный нагрев поверхности Земли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84431" y="2648455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Больше тепла у 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Экваториальные территории получают больше солнечной энергии, чем высокие широты. Поэтому воздух там прогревается сильнее, а разница температур между районами становится первым условием движения воздушных масс.
</a:t>
            </a:r>
            <a:endParaRPr lang="en-US" sz="1019" dirty="0"/>
          </a:p>
        </p:txBody>
      </p:sp>
      <p:sp>
        <p:nvSpPr>
          <p:cNvPr id="10" name="Text 3"/>
          <p:cNvSpPr txBox="1"/>
          <p:nvPr/>
        </p:nvSpPr>
        <p:spPr>
          <a:xfrm>
            <a:off x="684431" y="3156098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и океан нагреваются по-разному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быстро нагревается днём и быстрее остывает ночью, а океан меняет температуру медленнее. Это создаёт дополнительные контрасты и делает движение воздуха более разнообразным.
</a:t>
            </a:r>
            <a:endParaRPr lang="en-US" sz="1019" dirty="0"/>
          </a:p>
        </p:txBody>
      </p:sp>
      <p:sp>
        <p:nvSpPr>
          <p:cNvPr id="11" name="Text 4"/>
          <p:cNvSpPr txBox="1"/>
          <p:nvPr/>
        </p:nvSpPr>
        <p:spPr>
          <a:xfrm>
            <a:off x="684431" y="3663741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Температура меняется по широте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Вблизи полюсов солнечные лучи падают более косо, поэтому поверхность получает меньше тепла. Чем дальше от экватора, тем холоднее воздух и тем заметнее различия между климатическими зонами.
</a:t>
            </a:r>
            <a:endParaRPr lang="en-US" sz="1019" dirty="0"/>
          </a:p>
        </p:txBody>
      </p:sp>
      <p:sp>
        <p:nvSpPr>
          <p:cNvPr id="12" name="Text 5"/>
          <p:cNvSpPr txBox="1"/>
          <p:nvPr/>
        </p:nvSpPr>
        <p:spPr>
          <a:xfrm>
            <a:off x="684431" y="4171383"/>
            <a:ext cx="7919421" cy="4122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ветрового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27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 разных районах устанавливается неодинаковая температура, воздух начинает перемещаться из более тёплых областей к более холодным через сложную систему давления и ветров.
</a:t>
            </a:r>
            <a:endParaRPr lang="en-US" sz="1019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1649" y="2572166"/>
            <a:ext cx="2458231" cy="208373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2356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связано давление и движение воздуха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3510234" y="2612988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Нагрев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Тёплый воздух расширяется, становится менее плотным и легче поднимается вверх. Вблизи поверхности земли в таком месте уменьшается давление, потому что часть воздуха уходит в более высокие слои атмосферы.
</a:t>
            </a:r>
            <a:endParaRPr lang="en-US" sz="1003" dirty="0"/>
          </a:p>
        </p:txBody>
      </p:sp>
      <p:sp>
        <p:nvSpPr>
          <p:cNvPr id="11" name="Text 3"/>
          <p:cNvSpPr txBox="1"/>
          <p:nvPr/>
        </p:nvSpPr>
        <p:spPr>
          <a:xfrm>
            <a:off x="3510236" y="3802171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Направление движения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Воздух всегда стремится из области высокого давления в область низкого давления. Именно это перемещение и образует ветер, который можно представить как поток воздуха между разными участками атмосферы.
</a:t>
            </a:r>
            <a:endParaRPr lang="en-US" sz="1003" dirty="0"/>
          </a:p>
        </p:txBody>
      </p:sp>
      <p:sp>
        <p:nvSpPr>
          <p:cNvPr id="12" name="Text 4"/>
          <p:cNvSpPr txBox="1"/>
          <p:nvPr/>
        </p:nvSpPr>
        <p:spPr>
          <a:xfrm>
            <a:off x="6413454" y="2612988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Охлаждение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Холодный воздух, наоборот, плотнее и тяжелее. Он опускается вниз, создавая у поверхности область высокого давления, где воздух как бы «прижимается» к земной поверхности.
</a:t>
            </a:r>
            <a:endParaRPr lang="en-US" sz="1090" dirty="0"/>
          </a:p>
        </p:txBody>
      </p:sp>
      <p:sp>
        <p:nvSpPr>
          <p:cNvPr id="13" name="Text 5"/>
          <p:cNvSpPr txBox="1"/>
          <p:nvPr/>
        </p:nvSpPr>
        <p:spPr>
          <a:xfrm>
            <a:off x="6413456" y="3802171"/>
            <a:ext cx="2288587" cy="94508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Вертикальные потоки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тёплого воздуха и опускание холодного создают круговорот воздуха. На схеме удобно показать стрелки вверх и вниз, чтобы увидеть связь между температурой, давлением и движением воздуха.
</a:t>
            </a:r>
            <a:endParaRPr lang="en-US" sz="100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цепочку причин, которая превращает разницу нагрева Земли в устойчивые воздушные потоки.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ветер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31342" y="2030631"/>
            <a:ext cx="436708" cy="4367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573476" y="2030631"/>
            <a:ext cx="436708" cy="43670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15609" y="2030631"/>
            <a:ext cx="436708" cy="43670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0" name="Text 1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Кориолиса и отклонение ветров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822528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Северном полушарии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движущийся воздух отклоняется вправо. Поэтому потоки редко идут строго от одной области давления к другой по прямой линии.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564662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Южном полушарии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отклонение происходит влево. Чем длиннее путь воздушной массы, тем заметнее это влияние, особенно у ветров, которые охватывают большие пространства планеты.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306796" y="2621106"/>
            <a:ext cx="2122829" cy="183350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ветровых поясов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отклонение помогает сформироваться пассатам, западным ветрам и полярным восточным ветрам. Без него схема движения воздуха на Земле выглядела бы совсем иначе.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пояса постоянных ветров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ветров сменяют друг друга по широте и образуют устойчивую карту движения воздуха вокруг планеты.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 распределены не случайно: их положение связано с широтами, где формируются области высокого и низкого давления.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географии: общая циркуляция атмосферы
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8194" y="754380"/>
            <a:ext cx="8101924" cy="96774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ячейки общей циркуляции атмосферы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1903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 Хэдли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воздух нагревается и поднимается, а в тропиках опускается. Так создаётся круговорот, который связан с жарким поясом Земли и пассатами.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50422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Ячейка Феррела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движение воздуха отличается большей изменчивостью. Здесь чаще встречаются циклоны и фронты, поэтому погода быстро меняется.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81807" y="2740620"/>
            <a:ext cx="2298311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Полярная ячейка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высоких широтах холодный воздух опускается у полюсов и движется к более низким широтам. Эта ячейка помогает переносить холод в сторону умеренных поясов.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43400" y="2592968"/>
            <a:ext cx="4392940" cy="175071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7660" y="934152"/>
            <a:ext cx="8332480" cy="7879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давления и движения воздуха по широтам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407660" y="2215668"/>
            <a:ext cx="2480100" cy="114265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 широта связана с давлением, вертикальным движением воздуха и характером погоды.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Пояса давления чередуются по широте: где воздух поднимается, там чаще облака и осадки; где опускается, там обычно суше и спокойнее погода.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07660" y="3567030"/>
            <a:ext cx="2480100" cy="10575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 материалам школьной географии: широтные пояса давления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572000" y="2177043"/>
            <a:ext cx="4133850" cy="2478695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67260" y="1014846"/>
            <a:ext cx="8386996" cy="94886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и экваториальная зона дождей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736899" y="2176462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пассатов
</a:t>
            </a:r>
            <a:pPr algn="l" indent="0" marL="0">
              <a:lnSpc>
                <a:spcPct val="100000"/>
              </a:lnSpc>
              <a:buNone/>
            </a:pPr>
            <a:r>
              <a:rPr lang="en-US" sz="3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Пассаты движутся из тропических областей высокого давления к экватору. Это устойчивые ветры, которые постоянно переносят воздух через огромные пространства океанов и материков.
</a:t>
            </a:r>
            <a:endParaRPr lang="en-US" sz="955" dirty="0"/>
          </a:p>
        </p:txBody>
      </p:sp>
      <p:sp>
        <p:nvSpPr>
          <p:cNvPr id="11" name="Text 3"/>
          <p:cNvSpPr txBox="1"/>
          <p:nvPr/>
        </p:nvSpPr>
        <p:spPr>
          <a:xfrm>
            <a:off x="736899" y="2826840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Отклонение ветра
</a:t>
            </a:r>
            <a:pPr algn="l" indent="0" marL="0">
              <a:lnSpc>
                <a:spcPct val="100000"/>
              </a:lnSpc>
              <a:buNone/>
            </a:pPr>
            <a:r>
              <a:rPr lang="en-US" sz="33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Северном полушарии пассаты отклоняются вправо, а в Южном — влево. Поэтому их направление на карте выглядит не прямым, а немного изогнутым.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736899" y="3477217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Подъём воздуха у экватора
</a:t>
            </a:r>
            <a:pPr algn="l" indent="0" marL="0">
              <a:lnSpc>
                <a:spcPct val="100000"/>
              </a:lnSpc>
              <a:buNone/>
            </a:pPr>
            <a:r>
              <a:rPr lang="en-US" sz="3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1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воздушные потоки сходятся, воздух поднимается вверх и охлаждается. Из-за этого образуются мощные облака, ливни и частые грозы, особенно в течение всего года.
</a:t>
            </a:r>
            <a:endParaRPr lang="en-US" sz="996" dirty="0"/>
          </a:p>
        </p:txBody>
      </p:sp>
      <p:sp>
        <p:nvSpPr>
          <p:cNvPr id="13" name="Text 5"/>
          <p:cNvSpPr txBox="1"/>
          <p:nvPr/>
        </p:nvSpPr>
        <p:spPr>
          <a:xfrm>
            <a:off x="736899" y="4127595"/>
            <a:ext cx="3370282" cy="52822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конвергенции
</a:t>
            </a:r>
            <a:pPr algn="l" indent="0" marL="0">
              <a:lnSpc>
                <a:spcPct val="100000"/>
              </a:lnSpc>
              <a:buNone/>
            </a:pPr>
            <a:r>
              <a:rPr lang="en-US" sz="3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2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полоса у экватора называется экваториальной зоной конвергенции. Здесь встречаются потоки воздуха из обоих полушарий, поэтому облачность и осадки здесь очень часты.
</a:t>
            </a:r>
            <a:endParaRPr lang="en-US" sz="1011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67260" y="1014846"/>
            <a:ext cx="3987384" cy="348857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 и погода умеренных широт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224244" y="1039007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дуют
</a:t>
            </a:r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 преобладают между 30° и 60° широты в обоих полушариях. Они формируются в зоне умеренных широт и часто определяют направление перемещения воздушных масс над материками и океанами.
</a:t>
            </a:r>
            <a:endParaRPr lang="en-US" sz="1207" dirty="0"/>
          </a:p>
        </p:txBody>
      </p:sp>
      <p:sp>
        <p:nvSpPr>
          <p:cNvPr id="10" name="Text 3"/>
          <p:cNvSpPr txBox="1"/>
          <p:nvPr/>
        </p:nvSpPr>
        <p:spPr>
          <a:xfrm>
            <a:off x="5224244" y="1993623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переносят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ветры несут влажный воздух, облака, циклоны и атмосферные фронты. Поэтому они помогают быстро менять погоду: после ясного дня может прийти облачность, дождь или похолодание.
</a:t>
            </a:r>
            <a:endParaRPr lang="en-US" sz="1215" dirty="0"/>
          </a:p>
        </p:txBody>
      </p:sp>
      <p:sp>
        <p:nvSpPr>
          <p:cNvPr id="11" name="Text 4"/>
          <p:cNvSpPr txBox="1"/>
          <p:nvPr/>
        </p:nvSpPr>
        <p:spPr>
          <a:xfrm>
            <a:off x="5224244" y="2948239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1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погода неустойчива
</a:t>
            </a:r>
            <a:pPr algn="l" indent="0" marL="0">
              <a:lnSpc>
                <a:spcPct val="100000"/>
              </a:lnSpc>
              <a:buNone/>
            </a:pPr>
            <a:r>
              <a:rPr lang="en-US" sz="78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4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умеренных широтах тёплые и холодные воздушные массы встречаются особенно часто. На границах между ними возникают фронты, из-за которых осадки, ветер и температура заметно меняются в течение суток.
</a:t>
            </a:r>
            <a:endParaRPr lang="en-US" sz="1215" dirty="0"/>
          </a:p>
        </p:txBody>
      </p:sp>
      <p:sp>
        <p:nvSpPr>
          <p:cNvPr id="12" name="Text 5"/>
          <p:cNvSpPr txBox="1"/>
          <p:nvPr/>
        </p:nvSpPr>
        <p:spPr>
          <a:xfrm>
            <a:off x="5224244" y="3902856"/>
            <a:ext cx="3498254" cy="78344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это значит для климата
</a:t>
            </a:r>
            <a:pPr algn="l" indent="0" marL="0">
              <a:lnSpc>
                <a:spcPct val="100000"/>
              </a:lnSpc>
              <a:buNone/>
            </a:pPr>
            <a:r>
              <a:rPr lang="en-US" sz="77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Западные ветры делают климат умеренных широт более переменчивым, чем в тропиках. Здесь часто чередуются сухие и влажные периоды, а погодные условия зависят от положения циклонов и антициклонов.
</a:t>
            </a:r>
            <a:endParaRPr lang="en-US" sz="120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атмосферной циркуляции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показано, как зона дождей смещается вслед за наиболее тёплым полушарием. Это особенно заметно над материками и в районах муссонов.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Летом зона конвергенции уходит севернее, зимой — южнее; вместе с ней меняются области облачности и осадков.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обобщение по теме атмосферной циркуляции и сезонных смещений ИТКЗ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7117" y="919287"/>
            <a:ext cx="8269765" cy="7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Муссоны как пример сезонных ветров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19038" y="2884370"/>
            <a:ext cx="3641888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Лето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нагревается быстрее океана, давление над материком падает, и влажный воздух начинает поступать с моря. Это приносит облака, частые дожди и нередко сильные ливни.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724872" y="2884370"/>
            <a:ext cx="3641888" cy="173214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Суша остывает быстрее воды, давление над материком повышается, и ветер меняет направление. Воздух движется с суши к океану, поэтому погода становится суше и яснее.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2782" y="1828800"/>
            <a:ext cx="8092749" cy="278634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194" y="1517100"/>
            <a:ext cx="8101924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связь между давлением, движением воздуха и характером погоды.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78194" y="754380"/>
            <a:ext cx="8101924" cy="641067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циклоны и антициклоны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9617" y="1428902"/>
            <a:ext cx="3264562" cy="71412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9617" y="2206456"/>
            <a:ext cx="3264562" cy="71412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9617" y="2984000"/>
            <a:ext cx="3264562" cy="71412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9617" y="3761570"/>
            <a:ext cx="3264562" cy="71412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79617" y="757002"/>
            <a:ext cx="8111932" cy="5383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циркуляции и климатических поясов
</a:t>
            </a:r>
            <a:endParaRPr lang="en-US" sz="2933" dirty="0"/>
          </a:p>
        </p:txBody>
      </p:sp>
      <p:sp>
        <p:nvSpPr>
          <p:cNvPr id="12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13" name="Text 2"/>
          <p:cNvSpPr txBox="1"/>
          <p:nvPr/>
        </p:nvSpPr>
        <p:spPr>
          <a:xfrm>
            <a:off x="3916567" y="1535346"/>
            <a:ext cx="4562020" cy="5012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Экватор: зона влажного подъёма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экватора воздух сильно нагревается, поднимается вверх и образует много облаков. Здесь выпадает больше осадков, поэтому формируются влажные экваториальные ландшафты, например влажные леса и болота.
</a:t>
            </a:r>
            <a:endParaRPr lang="en-US" sz="876" dirty="0"/>
          </a:p>
        </p:txBody>
      </p:sp>
      <p:sp>
        <p:nvSpPr>
          <p:cNvPr id="14" name="Text 3"/>
          <p:cNvSpPr txBox="1"/>
          <p:nvPr/>
        </p:nvSpPr>
        <p:spPr>
          <a:xfrm>
            <a:off x="3916567" y="2312900"/>
            <a:ext cx="4562020" cy="5012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Тропики: область сухого воздуха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тропических широтах воздух чаще опускается, нагревается и становится суше. Из-за этого появляются большие пустыни, где осадков мало, а солнечной энергии много почти круглый год.
</a:t>
            </a:r>
            <a:endParaRPr lang="en-US" sz="876" dirty="0"/>
          </a:p>
        </p:txBody>
      </p:sp>
      <p:sp>
        <p:nvSpPr>
          <p:cNvPr id="15" name="Text 4"/>
          <p:cNvSpPr txBox="1"/>
          <p:nvPr/>
        </p:nvSpPr>
        <p:spPr>
          <a:xfrm>
            <a:off x="3916567" y="3090443"/>
            <a:ext cx="4562020" cy="50123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Умеренные широты: смена погоды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умеренном поясе сталкиваются разные воздушные массы, поэтому погода меняется чаще. Здесь чередуются облачность, дожди, прояснения и похолодания, а климат становится более разнообразным.
</a:t>
            </a:r>
            <a:endParaRPr lang="en-US" sz="876" dirty="0"/>
          </a:p>
        </p:txBody>
      </p:sp>
      <p:sp>
        <p:nvSpPr>
          <p:cNvPr id="16" name="Text 5"/>
          <p:cNvSpPr txBox="1"/>
          <p:nvPr/>
        </p:nvSpPr>
        <p:spPr>
          <a:xfrm>
            <a:off x="3916567" y="3867989"/>
            <a:ext cx="4562020" cy="50128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Полюса: холод и ясность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полярными районами воздух холодный и плотный, поэтому он опускается. Осадков мало, но нередко держится ветреная, холодная и сухая погода, характерная для арктических и антарктических пустынь.
</a:t>
            </a:r>
            <a:endParaRPr lang="en-US" sz="876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196" y="1972447"/>
            <a:ext cx="4610009" cy="220331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85050" y="900032"/>
            <a:ext cx="8477950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Факторы, которые влияют на атмосферную циркуляцию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175140" y="1972447"/>
            <a:ext cx="2480100" cy="22033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показывает, как основные факторы меняют движение воздуха и характер погоды.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циркуляцию одновременно действуют несколько факторов: нагрев, вращение Земли, поверхность суши и океана, рельеф и смена сезонов.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84800" y="4246794"/>
            <a:ext cx="4714800" cy="61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Содержание темы «Атмосферная циркуляция»; обобщение учебных сведений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695" y="2305192"/>
            <a:ext cx="238748" cy="1909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72584" y="2286286"/>
            <a:ext cx="228810" cy="22881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267615" y="3536641"/>
            <a:ext cx="238748" cy="2122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075805" y="3528346"/>
            <a:ext cx="200209" cy="22881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478194" y="960120"/>
            <a:ext cx="8101924" cy="762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атмосферная циркуляция влияет на жизнь людей
</a:t>
            </a:r>
            <a:endParaRPr lang="en-US" sz="2997" dirty="0"/>
          </a:p>
        </p:txBody>
      </p:sp>
      <p:sp>
        <p:nvSpPr>
          <p:cNvPr id="13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14" name="Text 2"/>
          <p:cNvSpPr txBox="1"/>
          <p:nvPr/>
        </p:nvSpPr>
        <p:spPr>
          <a:xfrm>
            <a:off x="47869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и осадки
</a:t>
            </a:r>
            <a:pPr algn="l" indent="0" marL="0">
              <a:lnSpc>
                <a:spcPct val="100000"/>
              </a:lnSpc>
              <a:buNone/>
            </a:pPr>
            <a:r>
              <a:rPr lang="en-US" sz="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Перемещение воздушных масс определяет, где будет дождь, снег, ветер или ясное небо. Из-за этого людям приходится заранее планировать одежду, поездки и школьные мероприятия.
</a:t>
            </a:r>
            <a:endParaRPr lang="en-US" sz="827" dirty="0"/>
          </a:p>
        </p:txBody>
      </p:sp>
      <p:sp>
        <p:nvSpPr>
          <p:cNvPr id="15" name="Text 3"/>
          <p:cNvSpPr txBox="1"/>
          <p:nvPr/>
        </p:nvSpPr>
        <p:spPr>
          <a:xfrm>
            <a:off x="3267615" y="275357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Урожай и хозяйство
</a:t>
            </a:r>
            <a:pPr algn="l" indent="0" marL="0">
              <a:lnSpc>
                <a:spcPct val="100000"/>
              </a:lnSpc>
              <a:buNone/>
            </a:pPr>
            <a:r>
              <a:rPr lang="en-US" sz="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сельского хозяйства важны влага, тепло и отсутствие сильных засух. Когда циркуляция приносит осадки вовремя, растения растут лучше, а длительная сухая погода может снизить урожай.
</a:t>
            </a:r>
            <a:endParaRPr lang="en-US" sz="827" dirty="0"/>
          </a:p>
        </p:txBody>
      </p:sp>
      <p:sp>
        <p:nvSpPr>
          <p:cNvPr id="16" name="Text 4"/>
          <p:cNvSpPr txBox="1"/>
          <p:nvPr/>
        </p:nvSpPr>
        <p:spPr>
          <a:xfrm>
            <a:off x="326761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 порты
</a:t>
            </a:r>
            <a:pPr algn="l" indent="0" marL="0">
              <a:lnSpc>
                <a:spcPct val="100000"/>
              </a:lnSpc>
              <a:buNone/>
            </a:pPr>
            <a:r>
              <a:rPr lang="en-US" sz="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Штормы, туманы и сильный ветер осложняют работу морских портов, авиации и автоперевозок. Поэтому прогноз движения циклонов помогает заранее уменьшить риски и задержки.
</a:t>
            </a:r>
            <a:endParaRPr lang="en-US" sz="827" dirty="0"/>
          </a:p>
        </p:txBody>
      </p:sp>
      <p:sp>
        <p:nvSpPr>
          <p:cNvPr id="17" name="Text 5"/>
          <p:cNvSpPr txBox="1"/>
          <p:nvPr/>
        </p:nvSpPr>
        <p:spPr>
          <a:xfrm>
            <a:off x="6056535" y="3995632"/>
            <a:ext cx="2537710" cy="544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Энергия и безопасность
</a:t>
            </a:r>
            <a:pPr algn="l" indent="0" marL="0">
              <a:lnSpc>
                <a:spcPct val="100000"/>
              </a:lnSpc>
              <a:buNone/>
            </a:pPr>
            <a:r>
              <a:rPr lang="en-US" sz="3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Погода влияет на потребление электричества и работу отопления. Сильные ветры, метели и ливни могут быть опасны, поэтому знание циркуляции помогает готовиться к природным угрозам.
</a:t>
            </a:r>
            <a:endParaRPr lang="en-US" sz="82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7024" y="1750939"/>
            <a:ext cx="5168456" cy="287718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77024" y="676974"/>
            <a:ext cx="7843076" cy="813415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изучают движение воздуха в атмосфере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940000" y="1749389"/>
            <a:ext cx="2480100" cy="174204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методы дополняют друг друга: одни фиксируют состояние у поверхности, другие показывают общую картину над большой территорией и на высоте.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прогнозы возможны только при совместном использовании наземных, спутниковых и высотных наблюдений.
</a:t>
            </a:r>
            <a:endParaRPr lang="en-US" sz="1194" dirty="0"/>
          </a:p>
        </p:txBody>
      </p:sp>
      <p:sp>
        <p:nvSpPr>
          <p:cNvPr id="7" name="Text 3"/>
          <p:cNvSpPr txBox="1"/>
          <p:nvPr/>
        </p:nvSpPr>
        <p:spPr>
          <a:xfrm>
            <a:off x="5940000" y="3685222"/>
            <a:ext cx="2480100" cy="94445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средств наблюдения за атмосферой в школьном курсе географии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1649" y="1027911"/>
            <a:ext cx="8332625" cy="10332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термины темы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870624" y="241404"/>
            <a:ext cx="1148675" cy="1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640698" y="2648455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Давление и 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Атмосферное давление показывает, как воздух давит на поверхность, а ветер — это его горизонтальное движение. Вместе они объясняют, почему воздух начинает перемещаться между разными районами.
</a:t>
            </a:r>
            <a:endParaRPr lang="en-US" sz="860" dirty="0"/>
          </a:p>
        </p:txBody>
      </p:sp>
      <p:sp>
        <p:nvSpPr>
          <p:cNvPr id="11" name="Text 3"/>
          <p:cNvSpPr txBox="1"/>
          <p:nvPr/>
        </p:nvSpPr>
        <p:spPr>
          <a:xfrm>
            <a:off x="640698" y="3056432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Кориолиса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вращения Земли движущийся воздух отклоняется: в Северном полушарии вправо, в Южном влево. Это важно для понимания направления постоянных ветров и движения циклонов.
</a:t>
            </a:r>
            <a:endParaRPr lang="en-US" sz="860" dirty="0"/>
          </a:p>
        </p:txBody>
      </p:sp>
      <p:sp>
        <p:nvSpPr>
          <p:cNvPr id="12" name="Text 4"/>
          <p:cNvSpPr txBox="1"/>
          <p:nvPr/>
        </p:nvSpPr>
        <p:spPr>
          <a:xfrm>
            <a:off x="640698" y="3464409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Постоянные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ним относятся пассаты, западные ветры и полярные восточные ветры. Они формируют крупные потоки воздуха, которые переносят тепло, влагу и влияют на климат широт.
</a:t>
            </a:r>
            <a:endParaRPr lang="en-US" sz="860" dirty="0"/>
          </a:p>
        </p:txBody>
      </p:sp>
      <p:sp>
        <p:nvSpPr>
          <p:cNvPr id="13" name="Text 5"/>
          <p:cNvSpPr txBox="1"/>
          <p:nvPr/>
        </p:nvSpPr>
        <p:spPr>
          <a:xfrm>
            <a:off x="640698" y="3872385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Циклоны и антициклоны
</a:t>
            </a:r>
            <a:pPr algn="l" indent="0" marL="0">
              <a:lnSpc>
                <a:spcPct val="100000"/>
              </a:lnSpc>
              <a:buNone/>
            </a:pPr>
            <a:r>
              <a:rPr lang="en-US" sz="1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Циклон связан с низким давлением, подъёмом воздуха и облачной погодой. Антициклон — с высоким давлением, опусканием воздуха и более сухой, спокойной погодой.
</a:t>
            </a:r>
            <a:endParaRPr lang="en-US" sz="860" dirty="0"/>
          </a:p>
        </p:txBody>
      </p:sp>
      <p:sp>
        <p:nvSpPr>
          <p:cNvPr id="14" name="Text 6"/>
          <p:cNvSpPr txBox="1"/>
          <p:nvPr/>
        </p:nvSpPr>
        <p:spPr>
          <a:xfrm>
            <a:off x="640698" y="4280361"/>
            <a:ext cx="7993635" cy="33851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8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ветры
</a:t>
            </a:r>
            <a:pPr algn="l" indent="0" marL="0">
              <a:lnSpc>
                <a:spcPct val="100000"/>
              </a:lnSpc>
              <a:buNone/>
            </a:pPr>
            <a:r>
              <a:rPr lang="en-US" sz="1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Муссон меняет направление по сезонам из-за разного нагрева суши и океана. Этот термин особенно важен для понимания климата Южной и Восточной Азии.
</a:t>
            </a:r>
            <a:endParaRPr lang="en-US" sz="888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84610" y="919375"/>
            <a:ext cx="7794892" cy="165237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Атмосферная циркуляция — «двигатель» погоды на планете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распределяет тепло и влагу между широтами, формирует ветры, дожди и засухи. Понимая её работу, легче объяснять климат, читать карту погоды и замечать природные риски заранее.
</a:t>
            </a:r>
            <a:endParaRPr lang="en-US" sz="35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2026-06-02T19:29:56Z</dcterms:created>
  <dcterms:modified xsi:type="dcterms:W3CDTF">2026-06-02T19:29:56Z</dcterms:modified>
</cp:coreProperties>
</file>