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слова строят смысл предложения.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предложения помогают быстро увидеть главную мысль, найти основу и понять, как слова связаны между собой. Эта тема особенно важна в 5 классе: она опирается на части речи, вопросы к словам и разбор простого предложения.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предложение становится понятным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258" y="2013314"/>
            <a:ext cx="190784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или сочетание слов называет того, о ком говорится в предложении. Оно отвечает на вопросы кто? что? и чаще всего сообщает, кто совершает действие или на кого направлено внимание.
</a:t>
            </a:r>
            <a:endParaRPr lang="en-US" sz="119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главный член показывает, что делает подлежащее, каково оно или что собой представляет. Сказуемое несёт основное сообщение о действии, состоянии или признаке и дополняет смысл основы.
</a:t>
            </a:r>
            <a:endParaRPr lang="en-US" sz="119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вместе образуют грамматическую основу. Именно она передаёт главную мысль предложения, а все остальные слова лишь уточняют, расширяют и делают её точнее.
</a:t>
            </a:r>
            <a:endParaRPr lang="en-US" sz="119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 грамматическую основу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речи: того, кто действует, или то, о чём сообщается в предложении. Оно отвечает на вопросы кто? что?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выражено существительным или местоимением: «Мальчик читает», «Он улыбается». Так слово становится центром сообщения о действующем лице.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сложных случаях подлежащее может быть числительным, инфинитивом или словосочетанием. Главное — оно связано со сказуемым и обозначает главного участника сообщения.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Подлежащее: кто? что?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происходит с подлежащим: действие, состояние или признак. Именно оно отвечает на вопросы что делает? что делал? что будет делать?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«Девочка смеётся» сказуемое — «смеётся». Оно показывает, какое действие выполняет подлежащее, и делает сообщение законченным и понятным.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может обозначать не только действие, но и качество: каков? что такое? Например, в кратких сообщениях оно передаёт состояние или характеристику предмета.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выражается глаголом, но бывает и составным. Тогда к глаголу добавляется слово, уточняющее признак, состояние или значение действия.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Сказуемое: что делает подлежащее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25474"/>
            <a:ext cx="3848986" cy="1964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главные члены предложения по вопросам, значению и способам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различаются по вопросам и роли, но вместе всегда несут основную мысль предложения.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языка, тема «Члены предложения»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129" y="2034466"/>
            <a:ext cx="397608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213" y="2034466"/>
            <a:ext cx="284006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293" y="2034466"/>
            <a:ext cx="454410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действие. В предложении «Мальчик читает книгу» оно отвечает за то, что именно читают, и связано прежде всего со сказуемым.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дополнение, задают вопросы косвенных падежей: кого? чего? кому? чему? кого? что? о ком? о чём? По этим вопросам легко отличить его от других членов предложения.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сказуемым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чаще всего выражается существительным или местоимением. Оно уточняет действие, не называя его само, а показывая, на какой предмет оно распространяется.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дополнение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как оно уточняет предмет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папка на столе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зелёная папка, и именно слово «зелёная» сразу помогает представить её цвет. Определение делает предмет более конкретным и заметным. Без него речь была бы короче, но намного менее точной.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 зонт у двери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стоит мамин зонт, и мы сразу понимаем, кому он принадлежит. Определение может показывать не только цвет, но и принадлежность, порядок или качество предмета. Оно всегда связано с существительным и уточняет его.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вагон поезда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 первом вагоне, сразу ясно, о каком именно предмете идёт речь. Определение отвечает на вопросы какой? чей? который? и помогает не перепутать один предмет с другим среди похожих.
</a:t>
            </a:r>
            <a:endParaRPr lang="en-US" sz="10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члены предложения помогают уточнять смысл по-разному: одни называют предмет, другие — его признак, третьи — обстоятельства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охватывает больше всего вопросов, поэтому чаще всего уточняет действие сразу по нескольким признакам.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«Члены предложения» для 5 класса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второстепенных членов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сказуемое, потому что именно от него удобнее всего задавать вопросы к обстоятельству.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Уточнить место и время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спрашивают: где? когда? куда? откуда? Так находят слова, которые называют место и время действия.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причину и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ищут ответы на вопросы как? почему? зачем? Если слово обозначает причину, способ или цель, это обстоятельство.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обстоятельство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начинается с грамматической основы, а затем переходит к второстепенным членам предложения.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содержит только грамматическую основу. В нём есть подлежащее и сказуемое, которые передают главное сообщение без дополнительных уточнений.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включает второстепенные члены. Они добавляют сведения о предмете, действии, признаке, месте, времени или причине.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«Снег идёт» и «Сильный снег идёт тихо». Второй вариант даёт более полную картину и звучит точнее.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распространённые предложения помогают подробно описывать события, предметы и признаки, а не только называть сам факт.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становится распространённым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4433" y="2013314"/>
            <a:ext cx="114471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 один и тот же вопрос и относятся к одному слову, поэтому в предложении занимают одинаковое положение по смыслу.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союзами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соединять союзами и, а, но, или. Такие слова помогают перечислять, сопоставлять или выбирать между несколькими равноправными признаками.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при перечислении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перечислении однородных членов часто ставится запятая. Она показывает, где заканчивается один элемент ряда и начинается следующий.
</a:t>
            </a:r>
            <a:endParaRPr lang="en-US" sz="1297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однородные члены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«Члены предложения»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предложения и их вопросы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члены предложения по вопросу, значению и примеру.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члена предложения есть свой вопрос и своя роль, поэтому их удобно различать по смыслу и связи со словом.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основу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грамматическую основу: подлежащее и сказуемое. Затем устанавливают, распространено предложение или нет, и выясняют, какие слова уточняют основную мысль.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Обозначить второстепенные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отмечают определения, дополнения и обстоятельства. В школьной записи используются разные линии, чтобы сразу увидеть функции слов и их связи в предложении.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выполнять синтаксический разбор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состав предложения: чем оно длиннее, тем чаще в нём появляются уточняющие слова и подробности.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чаще ограничиваются основой, а длинные обычно включают больше второстепенных членов для точности и выразительности.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«Члены предложения», условное сравнение для наглядности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встречается в коротких и длинных предложениях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проверки помогают не спутать роли слов в предложении.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вывод по теме «Члены предложения»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вопрос, а затем связь слова с другими словами. Эти две проверки особенно важны, когда порядок слов необычный.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грамматическую основу предложения. Сначала выдели сказуемое, а затем задай к нему вопрос, чтобы определить подлежащее и понять, о чём говорится.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основы проверь зависимые слова. От сказуемого задай вопросы к дополнению и обстоятельству, а от существительного — к определению, если оно есть.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сверяй результат. Каждый член предложения должен отвечать только на свой вопрос и не заменять роль другого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проверки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729" y="2034466"/>
            <a:ext cx="454410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5407" y="2053840"/>
            <a:ext cx="467619" cy="4156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2693" y="2034466"/>
            <a:ext cx="397608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членов предложения помогает строить грамотные и ясные фразы, избегать путаницы в словах и точнее выражать мысль на письме.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легче видеть, как связаны слова в предложении, где находится главная мысль и какие детали её уточняют.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пунктуацией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членов предложения важно и для запятых: они часто нужны при однородных членах и в более сложных конструкциях.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члены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членах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создают основу предложения, а дополнение, определение и обстоятельство делают речь точнее. Если уверенно задавать вопросы к словам, разбор становится понятным и быстрым.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2026-05-22T05:48:17Z</dcterms:created>
  <dcterms:modified xsi:type="dcterms:W3CDTF">2026-05-22T05:48:17Z</dcterms:modified>
</cp:coreProperties>
</file>