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животного мира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организмов до человека: ключевые этапы эволюции животных.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существует около 4,54 миллиарда лет, первые живые формы появились в океанах 3,8 миллиарда лет назад. Животный мир возник позже растений и прошёл долгий путь эволюции к разнообразию современных видов.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и первых животных на Земле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700 миллионов лет назад в древних морях появились простейшие животные, такие как губки и медузы. Они имели простое строение и питались фильтрацией воды.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первые животные не обладали твёрдыми скелетами и предпочитали тёплые мелководья, где могли развиваться и размножаться в благоприятных условиях.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кембрийском периоде возникли первые трилобиты — древние членистоногие с сегментированным телом и твёрдым покрытием. Они занимали разные экологические ниши и стали одними из самых успешных организмов того времени.
</a:t>
            </a:r>
            <a:endParaRPr lang="en-US" sz="85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членистоногих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появились первые моллюски с разнообразной формой тела и первые коралловые полипы. Эти организмы способствовали усложнению морских экосистем и созданию рифовых структур.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моллюсков и кораллов
</a:t>
            </a:r>
            <a:endParaRPr lang="en-US" sz="1382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сопровождалось появлением защитных покровов и скелетов. Животные начали развивать хитиновые и кальциевые оболочки, что помогало им выживать в условиях усиленной конкуренции.
</a:t>
            </a:r>
            <a:endParaRPr lang="en-US" sz="88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защитных механизмов
</a:t>
            </a:r>
            <a:endParaRPr lang="en-US" sz="1396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стремительный рост 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первых рыб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примерно 520 миллионов лет назад появились бесчелюстные рыбы с простым строением. Они стали первыми позвоночными, освоившими водную среду.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развились челюстные рыбы: акулы и костистые, которые дали начало многим современным группам благодаря развитию сложной системы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370 миллионов лет назад из лопастепёрых рыб появились первые земноводные, способные дышать атмосферным воздухом. У них сформировались лёгкие и конечности для передвижения по суше.
</a:t>
            </a:r>
            <a:endParaRPr lang="en-US" sz="753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сушу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особенностям этих животных относилась кожа, предотвращающая высыхание, и развитая дыхательная система. Это был ключевой этап в освоении континентов и расширении ареала обитания.
</a:t>
            </a:r>
            <a:endParaRPr lang="en-US" sz="742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наземной жизни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первые сухопутные позвоночные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появились примерно 312 миллионов лет назад, отличаясь формированием прочных яйцевых оболочек, что позволило им откладывать яйца вне воды и успешно размножаться на суше.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покрыта роговыми чешуями, а лёгкие полностью развиты. Семейства парейазавров, плезиозавров и крокодилов сыграли важную роль в эволюции и дали начало птицам и млекопитающим.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покорители суши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возникли около 150 миллионов лет назад от пернатых динозавров. Их уникальные черты — наличие перьев, лёгкое телосложение и усовершенствованная дыхательная система для полёта.
</a:t>
            </a:r>
            <a:endParaRPr lang="en-US" sz="92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 динозавров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известный древний представитель раскрывает особенности перехода от рептилий к птицам, сохраняя черты обеих групп. Найден в отложениях юрского периода, археоптерикс — ключ к пониманию эволюции.
</a:t>
            </a:r>
            <a:endParaRPr lang="en-US" sz="88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переходная форма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клюва и лёгких костей снизило вес тела птиц, а перья обеспечили аэродинамику и теплоизоляцию, что позволило им освоить воздушную среду жизни.
</a:t>
            </a:r>
            <a:endParaRPr lang="en-US" sz="98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полёту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птиц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примерно 200 миллионов лет назад с характерными признаками: волосяным покровом и молочными железами, обеспечивающими кормление детёнышей.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отличаются теплокровностью, что позволяет сохранять постоянную температуру тела. Первые млекопитающие вели ночной образ жизни, избегая прямой конкуренции с динозаврами.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 и их отличия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появились около 230 миллионов лет назад, разделяясь на хищников — тероподов, и травоядных — завроподов и орнитоподов. Их размеры и формы были чрезвычайно разнообразны.
</a:t>
            </a:r>
            <a:endParaRPr lang="en-US" sz="597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динозавров
</a:t>
            </a:r>
            <a:endParaRPr lang="en-US" sz="836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Тероподы, например тираннозавр, были главными хищниками того времени, оснащёнными острыми зубами и ловкой охотой, что обеспечивало доминирование в пищевой цепочке.
</a:t>
            </a:r>
            <a:endParaRPr lang="en-US" sz="597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тероподов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Завроподы, такие как диплодок, были огромными растительноядными динозаврами с длинными шеями, что позволяло им питаться высоко растущей растительностью.
</a:t>
            </a:r>
            <a:endParaRPr lang="en-US" sz="626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гиганты
</a:t>
            </a:r>
            <a:endParaRPr lang="en-US" sz="1064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миллионов лет назад произошла катастрофа — падение астероида привело к резкому изменению климата и вымиранию динозавров, открыв путь к развитию млекопитающих.
</a:t>
            </a:r>
            <a:endParaRPr lang="en-US" sz="607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
</a:t>
            </a:r>
            <a:endParaRPr lang="en-US" sz="1011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эпоха господства и вымирания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на Земле начался Кайнозойский период, когда млекопитающие стали доминирующей группой животных. Они значительно увеличились по размеру и разнообразию.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Кайнозое появились копытные, китообразные, хищники и приматы. Эти животные освоили различные среды — сушу, воду и воздух, заняв ключевые экологические ниши.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расцвет 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55 миллионов лет назад появились первые приматы, обитавшие в лесных местностях. Их строение позволило лучше лазить по деревьям и добывать пищу, что стало основой для дальнейшей эволюции.
</a:t>
            </a:r>
            <a:endParaRPr lang="en-US" sz="862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приматов
</a:t>
            </a:r>
            <a:endParaRPr lang="en-US" sz="1333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умственных и физических способностей сформировалась группа гоминид. Австралопитеки сделали первый шаг к прямохождению и использованию примитивных орудий труда.
</a:t>
            </a:r>
            <a:endParaRPr lang="en-US" sz="916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семейства гоминид
</a:t>
            </a:r>
            <a:endParaRPr lang="en-US" sz="1222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 Homo erectus имели более крупный мозг и улучшенные навыки. Они освоили огонь и начали вести исходное социальное поведение, что повысило выживаемость.
</a:t>
            </a:r>
            <a:endParaRPr lang="en-US" sz="923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Homo — ключевые этапы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возникли примерно 300 тысяч лет назад. Они обладают высоким интеллектом, развитой речью и сложными культурами, став господствующим видом на планете.
</a:t>
            </a:r>
            <a:endParaRPr lang="en-US" sz="971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современного человека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приматов и происхождение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311" y="1497250"/>
            <a:ext cx="3530528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пять самых масштабных вымираний, которые значительно уменьшили разнообразие жизни на Земле. Основные причины — природные катастрофы и изменения климата.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приводили к резкому сокращению биоразнообразия, но также стимулировали последующую эволюцию и появление новых видов.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данные и исследования по массовым вымираниям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вымирания в истории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базы данных по биологическому разнообразию,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биоразнообразие животных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насекомые доминируют по числу видов, рыбы и птицы тоже представляют значительную долю животного мира, демонстрируя разнообразие адаптаций.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сложной структуре животного мира с широким спектром экологических ролей и эволюционных путей.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обладает плотным мехом и слоем жира, что помогает сохранять тепло в суровых арктических условиях. Эти адаптации обеспечивают выживание при морозах и ветрах.
</a:t>
            </a:r>
            <a:endParaRPr lang="en-US" sz="597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белого медведя
</a:t>
            </a:r>
            <a:endParaRPr lang="en-US" sz="806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 обладает маскировочной окраской, позволяющей сливаться с листьями и ветками. Это помогает избегать хищников и успешно охотиться на добычу.
</a:t>
            </a:r>
            <a:endParaRPr lang="en-US" sz="695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богомола
</a:t>
            </a:r>
            <a:endParaRPr lang="en-US" sz="788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осень стаи скворцов мигрируют в тёплые регионы, что позволяет им пережить зиму и вновь возвращаться для размножения в родные места.
</a:t>
            </a:r>
            <a:endParaRPr lang="en-US" sz="717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скворцов
</a:t>
            </a:r>
            <a:endParaRPr lang="en-US" sz="1120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панцирь черепахи служит защитой от хищников. Такая конструкция тела способствует выживанию в разнообразных условиях, от пресных вод до засушливых территорий.
</a:t>
            </a:r>
            <a:endParaRPr lang="en-US" sz="597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Броня черепах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для выживания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распашка земель уничтожают естественные места обитания животных, снижая их численность и приводя к изоляции популяций.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браконьерство угрожают редким видам, уменьшая популяции и препятствуя естественному восстановлению.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нарушает экосистемы, ухудшая здоровье животных и снижая их способность к размножению.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нарушает природные связи, конкуренция и хищничество приводят к исчезновению местных видов и дисбалансу.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животный мир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исчезающих видов: Красная книга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редкие и исчезающие виды, нуждающиеся в защите. Она информирует общественность о состоянии численности и необходимости сохранения.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представлены примеры, такие как амурский тигр и белый носорог. Документы помогают разрабатывать меры для предотвращения исчезновения и поддержания биоразнообразия.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контролируют популяции друг друга, предотвращая перенаселение. Хищники сокращают численность травоядных, поддерживая баланс в экосистемах.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видов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разлагают органику, возвращая питательные вещества в почву. Это способствует плодородию и помогает растениям получать необходимые элементы.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большую часть цветковых растений, обеспечивая их размножение. Животные распространяют семена, способствуя распространению растений на различные территории.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
</a:t>
            </a:r>
            <a:endParaRPr lang="en-US" sz="122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 обитания из-за вырубки и урбанизации уменьшает места жизни многих видов, приводя к снижению их численности и исчезновению.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изменение климата создают неблагоприятные условия, которые сокращают выживаемость и изменяют экосистемы.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инвазивных видов и чрезмерная добыча усугубляют угрозы, делая необходимым международное сотрудничество и охранные меры.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кризис биоразнообразия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животного мира — ключ к устойчивости планеты. Сохранение видов требует внимания и усилий, чтобы обеспечить гармонию природы для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животного мира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2026-05-09T14:56:17Z</dcterms:created>
  <dcterms:modified xsi:type="dcterms:W3CDTF">2026-05-09T14:56:17Z</dcterms:modified>
</cp:coreProperties>
</file>