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«Чудаки» Юрия Владимирова: смешное стихотворение о необычных людях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Веселые чудаки, добрый юмор и удивительные привычки в одном стихотворении.
</a:t>
            </a:r>
            <a:endParaRPr lang="en-US" sz="39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Владимиров и его стихи для детей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Владимиров писал для детей просто, звонко и очень живо. Его короткие стихи легко запоминаются, а смешные детали помогают увидеть в обычном дне что-то неожиданное и веселое.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чудак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Чудак — это человек, который ведет себя необычно: делает странные вещи, выбирает смешные привычки или удивляет окружающих своими поступками.
</a:t>
            </a:r>
            <a:endParaRPr lang="en-US" sz="149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это слово часто звучит дружелюбно. Оно вызывает улыбку, а не обиду, потому что в нем чувствуется мягкое любопытство к человеку.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чудаки показаны как забавные герои. Их интересно рассматривать, запоминать и мысленно представлять, как маленькие смешные сценки.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удивляет тем, что делает всё не так, как ожидают. Его поведение кажется смешным именно из-за этой странной привычки. Такая деталь сразу рисует яркий и запоминающийся образ.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Чудак с нелепой привычкой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персонаж вызывает улыбку нелогичным действием, которое невозможно принять всерьез. Читатель видит обычную ситуацию, но она вдруг поворачивается в забавную сторону и становится маленькой сценкой для иллюстрации.
</a:t>
            </a:r>
            <a:endParaRPr lang="en-US" sz="870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поступок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чудак запоминается внешней деталью или смешным жестом. Его образ хорошо подойдет для рисунка: крупные выразительные черты, веселая поза и яркий предмет в руках сразу подчеркивают юмор стихотворения.
</a:t>
            </a:r>
            <a:endParaRPr lang="en-US" sz="97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которого легко узнать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появляются в стихотворении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коротко и легко, потому что строки в нем небольшие и ясные. Такой размер помогает быстро улавливать смысл и не терять веселый тон.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простые и заметные, поэтому текст читается плавно. Каждая строка добавляет новую смешную деталь, и картина постепенно становится все ярче.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четкому ритму стихотворение напоминает веселую считалку. Его удобно произносить вслух, выделяя интонацией самые смешные места.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берется юмор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рождается из обычных вещей, которые вдруг идут не по привычному сценарию. Именно такая неожиданность делает героя чудаком и вызывает улыбку.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строится на странных действиях и нелепых поступках, но без злости. Автор не высмеивает героя, а лишь внимательно замечает его особенности.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взгляд делает стихотворение мягким и теплым. Читатель смеется не над человеком, а над его забавной привычкой или поступком.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текст остается легким и приятным. В нем смешное не обижает, а помогает увидеть, что люди могут быть очень разными.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легче всего заметить при чтении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слышен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сразу улавливает четкое звучание строк. Ритм задает бодрое движение и помогает читать стихотворение без остановок.
</a:t>
            </a:r>
            <a:endParaRPr lang="en-US" sz="1031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интонации делают текст особенно запоминающимся. Они подчеркивают шутку и собирают отдельные строки в единое целое.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повторения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возникают яркие образы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короткая сцена выглядит как отдельная картинка. В ней легко увидеть героя, его привычку и смешную деталь.
</a:t>
            </a:r>
            <a:endParaRPr lang="en-US" sz="1067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маленькие картинки соединяются в веселый ряд. Читатель словно листает альбом с забавными сценками о чудаках.
</a:t>
            </a:r>
            <a:pPr algn="ct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складывается цепочка эпизодов
</a:t>
            </a:r>
            <a:endParaRPr lang="en-US" sz="1030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353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остается легкая радость и веселое удивление. Стихотворение не заставляет волноваться, а мягко приглашает улыбнуться необычным героям и их забавным привычкам.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спокойно относиться к тому, что люди бывают разными. От этого возникает дружелюбное настроение, а иллюстрация может передавать тепло, юмор и солнечную легкость.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Владимиров показывает, что необычность человека может быть смешной и совсем не злой. Чудак вызывает интерес, а не раздражение.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есть свои странности, и к ним можно относиться спокойно. Важно замечать особенности других без насмешки и грубости.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смотреть на людей доброжелательно. Самая верная реакция на чудака — улыбка, а не обида или осуждение.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текст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Чудак
</a:t>
            </a:r>
            <a:pPr algn="ctr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настраивает на образ необычного человека. Оно помогает увидеть героя как забавного, странного и запоминающегося.
</a:t>
            </a:r>
            <a:endParaRPr lang="en-US" sz="1403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Странный
</a:t>
            </a:r>
            <a:pPr algn="ct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подчеркивает неожиданность поступков. Оно делает картину чуть смешнее и помогает заметить, что герой действует не как все.
</a:t>
            </a:r>
            <a:endParaRPr lang="en-US" sz="134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задает веселое настроение. Оно показывает, что необычность в стихотворении не сердит, а вызывает добрую улыбку.
</a:t>
            </a:r>
            <a:endParaRPr lang="en-US" sz="1472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стихотворение звонким и живым. Благодаря им строки легко запоминаются и звучат почти как веселая песенка.
</a:t>
            </a:r>
            <a:endParaRPr lang="en-US" sz="14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читать вслух
</a:t>
            </a:r>
            <a:endParaRPr lang="en-US" sz="2997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не перегружают память, поэтому ребенок успевает следить за смыслом и звучанием текста без усталости и путаницы.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ясные образы помогают читать уверенно: каждое слово сразу понятно, а смешная деталь быстро вызывает интерес.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ритм задает удобный темп чтения. Строки звучат почти как песенка, и их легко произносить выразительно.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стихотворение удобно читать в классе, повторять хором и заучивать небольшими частями, не теряя настроения текста.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детали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герои могут быть нарисованы очень заметно: с крупными жестами, смешными позами и неожиданными предметами. Такие детали сразу подчеркивают их странности и делают сцену живой.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сохранить веселое настроение рисунка. Если лица героев удивленные, а краски яркие и теплые, то чудаки будут выглядеть забавно, а не нелепо или обидно.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взгляд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«Чудаки» похожи на другие детские стихи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многие детские стихи, это произведение держится на ритме и рифме. Благодаря этому текст звучит легко, звонко и запоминается после первого чтения.
</a:t>
            </a:r>
            <a:endParaRPr lang="en-US" sz="147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игровое начало: каждая строка приносит новую смешную деталь. Такая неожиданность делает чтение похожим на веселую словесную игру.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у текста есть своя особенность: в центре внимания не сказочные события, а смешные характеры и маленькие привычки обычных людей.
</a:t>
            </a:r>
            <a:endParaRPr lang="en-US" sz="1533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внимательно смотреть на людей и замечать в них необычные черты. Это развивает наблюдательность и помогает лучше понимать характеры.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смеяться можно доброжелательно, без грубости и обиды. Такой юмор делает чтение светлым и безопасным для детей.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почувствовать, как ритм, рифма и точные слова делают стихотворение ярким. Ребенок начинает лучше слышать красоту звучащей речи.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действие превращается в смешную сцену
</a:t>
            </a:r>
            <a:endParaRPr lang="en-US" sz="244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Юрия Владимирова одна короткая ситуация проходит через несколько шагов и каждый раз становится смешнее.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интересно детям
</a:t>
            </a:r>
            <a:endParaRPr lang="en-US" sz="2587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 и сразу понятный, поэтому ребенок быстро улавливает смысл и не теряет интереса. Чтение идет легко, без сложных слов и длинных объяснений.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кажутся очень живыми, будто их можно увидеть рядом. Их странности вызывают улыбку, потому что они похожи на знакомые детские наблюдения.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на неожиданности, а дети любят, когда обычная ситуация внезапно становится смешной. Именно это делает чтение увлекательным и запоминающимся.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светлое, веселое и чуть озорное. В нем чувствуется легкость, словно герои попали в забавную игру, а не в серьезную историю.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сердится на своих чудаков и не высмеивает их зло. Поэтому после чтения остается мягкая улыбка, а не раздражение или неловкость.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важных признаков текста — его принадлежность к коротким юмористическим стихам для детей.
</a:t>
            </a:r>
            <a:endParaRPr lang="en-US" sz="1672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стихотворение показывает, как рифма, ритм и точное слово превращают обычное наблюдение в веселую литературную игру.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структуре и жанру стихотворения «Чудаки» Юрия Владимирова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произведении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рассказывает о необычных людях так, что их хочется разглядывать с улыбкой. В нем нет злости, а есть добрый интерес к странностям.
</a:t>
            </a:r>
            <a:endParaRPr lang="en-US" sz="1483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Юмористический эффект строится на ритме, рифме и неожиданной детали. Каждая строка добавляет новую смешную черту и делает текст ярче.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проста: чужие странности не надо осуждать. Лучше заметить их, понять и отнестись к ним с доброжелательной улыбкой.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«Чудаки» — веселое стихотворение, которое 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Владимиров создал короткий, звучный и добрый текст о забавных людях. Он помогает детям слышать ритм, замечать смешное в обычном и относиться к другим с улыбкой.
</a:t>
            </a:r>
            <a:endParaRPr lang="en-US" sz="379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2026-05-24T06:03:24Z</dcterms:created>
  <dcterms:modified xsi:type="dcterms:W3CDTF">2026-05-24T06:03:24Z</dcterms:modified>
</cp:coreProperties>
</file>