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художественных исканий: эпоха перемен в искусстве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революционных перемен и множества новых художественных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ознаменован индустриализацией и культурными сдвигами, которые пробуждают интерес к новым формам самовыражения и отходу от классических канонов.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перемен в искусстве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передачи света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Художники-импрессионисты стремились передать мимолетную игру света и оттенков на природе, используя быстрое, легкое мазание кистью и яркие цвета, создавая ощущение живого момента.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академическими традициями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детальной прорисовки и точной перспективы позволил им сосредоточиться на впечатлениях и настроении, создавая непривычные для того времени картины.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ключевых художников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Моне и Эдуард Мане стали символами нового стиля, открыв дорогу к современному восприятию живописи в искусстве.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— первые шаги к свободе творчества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Ван Гога в ярких 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Винсент Ван Гог выражал внутренние переживания через насыщенные цвета и резкие мазки, создавая картины с особой драматичностью и силой.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форма у Сезанна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 Сезанн обращался к анализу природных форм, стремясь показать их геометрическую основу с помощью точных цветовых пятен и линий.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Пуантилизм Сёра — рисование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Сёра разработал технику использования мелких цветных точек для передачи света и объема, что стало новым шагом в развитии живописи.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Постимпрессионизм — воплощение индивидуального видения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фовизм Матисса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Анри Матисс использовал насыщенные, почти неестественные цвета для эмоционального воздействия, упрощая формы и акцентируя выразительность.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экспрессионизм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Людвиг Кирхнер и его последователи создавали искривленные и напряжённые образы, отражающие тревоги внутреннего мира.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Многогранность кубизма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 и Жорж Брак разложили предметы на формы и показали их с разных сторон одновременно, разрушая традиционную перспективу.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— поиск инноваций и глубоких смыслов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критика в творчестве Отто Дикса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передавал ужасы войны и боль пострадавших военных, используя резкие контрасты и драматические сюжеты в своих картинах.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и новый взгляд Малевича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создаёт геометрические композиции, символизирующие стремление к обновлению и переосмыслению мира после потрясений.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мотивы Марка Шагала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Шагал изображал ностальгические и мечтательные сцены, используя яркие цвета и фантастические образы, передавая чувство утраты и надежды.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военные времена — отражение страданий и надежд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в искусстве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фотографии и кино предоставило художникам новые способы фиксировать реальность и исследовать движение, меняя традиционное восприятие живописи.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искусственных красок и использование коллажей позволили экспериментировать с цветом, текстурами и материалами, расширяя границы творчества.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влияние — эстампы и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японских мастеров с необычными перспективами и узорами вдохновляли европейских художников на внедрение новых эстетических приемов и композиций.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цветовая палитра и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насыщенные цвета, а также образы из индийской культуры стали источником вдохновения для многих модернистов, расширяя художественные горизонты.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искусство и примитивизм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скульптуры африканских народов повлияли на развитие примитивизма, подчеркивая простоту форм и мощь символов в творчестве.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мотивы в европейском искусстве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дадаизм возник в годы Первой мировой войны и отвергал логику и устоявшиеся каноны, выражая протест с помощью абсурда и случайности.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художники создавали «редимейды» — готовые предметы, превращённые в искусство, подчеркивая новое отношение к творчеству и поиску смысла.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Дадаизм: революция против традиций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Пита Мондриана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создавал геометрические композиции с использованием основных цветов и прямых линий, отражая гармонию и порядок через простоту форм.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Казимира Малевича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Малевич воплощал идею абсолютной абстракции, где главенствует чувство и геометрические фигуры, отрываясь от предметного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абстракции на дизайн и архитектуру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 стал основой для новых тенденций в декоративном искусстве, формировании современных архитектурных концепций и дизайна интерьеров.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Абстракционизм: язык чистых форм и цвета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миры Сальвадора Дали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Сальвадор Дали создавал картины с необычными образами, будто со сна: искажённые часы, летающие фигуры. Его работы приоткрывают дверь в подсознание и порождают ощущение загадочности и сюрприза.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Рене Магритта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Магритт привлекал внимание к обычным предметам, помещая их в неожиданный контекст. Его картины заставляют задуматься над различиями между реальностью и иллюзией, нарушая привычные законы логики.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Макса Эрнста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Эрнст использовал технику фроттажа и коллажа для создания причудливых текстур и форм. Его работы отражают свободный поток мыслей и бессознательные образы, вдохновляя последующие поколения художников.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Сюрреализм: новый взгляд на реальность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и поп-арт: послевоенные художественные течения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американские художники, как Джексон Поллок, нашли новые способы выразить эмоции через абстрактные формы и энергичные мазки кисти.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поп-арт, представленный творчеством Эндди Уорхола, превращал повседневные и массовые образы в искусство, размывая границы между элитарной культурой и массовой жизнью.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подчеркивающий героический труд и коллективизм, был официально поддержан и стал стандартом для многих художников Советского Союза.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академизм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западноевропейские художники продолжали создавать портреты и пейзажи, придерживаясь проверенных временем техник и тем.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экспериментам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направления служили опорой для тех, кто стремился сохранить художественные устои и противостоять авангардным инновациям.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тенденции в искусстве XX 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Оп-арт и иллюзии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Оп-арт создаёт впечатление вибрации и движения через чёрно-белые узоры. Бриджет Райли — одна из ключевых фигур, изменивших восприятие зрителя за счёт зрительных эффектов.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Минимализм: искусство простоты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отказывается от избыточных деталей, используя простые геометрические формы и ограниченную палитру. Дональд Джадд стремился очистить искусство от эмоций и сосредоточиться на материале.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Концептуализм: идея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искусство делает ставку на смысл и концепцию произведения. Йозеф Кошут исследовал, как идея может стать основным содержанием, превосходя внешнюю визуальную сторону.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Оп-арт, минимализм, концептуализм: горизонты нового искусства
</a:t>
            </a:r>
            <a:endParaRPr lang="en-US" sz="20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Фрида Кало выражала через автопортреты глубокие эмоциональные переживания и мексиканскую культуру, что привлекло внимание к женскому взгляду в искусстве.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Тамара де Лемпицка и Наталья Гончарова расширили границы стилей, создавая яркие портреты и развивая авангард, открывая дорогу женщинам в художественной сфере.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искусстве: новые имена и влияние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Бойс и необычные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ткани, войлок и другие материалы, Бойс демонстрировал, что перформанс может выражать идеи, объединяя искусство и философию в живом действии.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Абрамович — границы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Абрамович исследовала человеческие эмоции и физические пределы через долгое молчание, наблюдение и взаимодействие с публикой, превращая выступление в уникальный опыт.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 как социальное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перформанс-художников стала формой выражения социальных проблем и личных переживаний, расширяя традиционные представления о том, что такое искусство.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Перформанс: искусство действия и взаимодействия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эра искусства: технологии и новые форматы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дают художникам новые средства выражения: цифровая фотография и видеоарт используют возможности техники для создания уникальных работ.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и онлайн-выставки меняют способы демонстрации и продажи искусства, расширяя аудиторию и позволяя взаимодействовать с произведениями через интернет.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MoMA и Центр Помпиду — центры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в Нью-Йорке и Париже активно демонстрируют современные направления, поддерживая художников и распространяя новаторские идеи среди широкой публики.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Венецианская биеннале — платформа для экспериментов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международная выставка объединяет художников со всего мира, создавая площадку для обмена опытом и демонстрации самых смелых творческих решений.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институции и поддержка современного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и другие музеи России развивают проекты, популяризируя лучшие тенденции мировой художественной сцены внутри страны.
</a:t>
            </a:r>
            <a:endParaRPr lang="en-US" sz="116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биеннале и новые пространства искусства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 влияние века художественных исканий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рождение новых стилей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постимпрессионизм заложили основы для дальнейших экспериментов с формой и содержанием.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— развитие авангарда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Сюрреализм, дадаизм и абстракционизм расширили границы традиционного искусства, введя исследование подсознания и чистых 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время — разнообразие течений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Экспрессионизм, поп-арт и минимализм отразили изменения общества и культуры в период восстановления и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цифровая трансформация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глобальные коммуникации открыли новые форматы и возможности для художников во всем мире, продолжая век изменений.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навсегда изменил искусство, подчеркнув важность свободы творчества, экспериментальности и глобального культурного обмена, создав фундамент для будущих поколений художников.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века художественных исканий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2026-05-11T02:50:34Z</dcterms:created>
  <dcterms:modified xsi:type="dcterms:W3CDTF">2026-05-11T02:50:34Z</dcterms:modified>
</cp:coreProperties>
</file>