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описывает массовые явления числами и помогает делать обоснованные выводы из данных.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расчёты: как данные превращаются в выводы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нужны статистические расчёты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не только «для математики»: в информатике, экономике, биологии, социологии и в жизни. Статистика помогает разбирать таблицы, электронные журналы, диаграммы и итоги опросов — чтобы сравнивать группы и видеть закономерности.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совокупность — это все объекты, которых касается исследование: например, все ученики школы или все результаты контрольной работы. Она может быть большой, поэтому полностью изучать её не всегда реально.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генеральная совокупность, выборка, признак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 — часть генеральной совокупности, по которой делают выводы обо всей группе. От того, насколько выборка подобрана корректно, зависит точность результата: «как выбрали» важнее «что посчитали».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бывает количественным (балл за тест) и качественным (любимый предмет). Репрезентативная выборка отражает свойства совокупности, поэтому рассчитанные показатели действительно характеризуют всех, а не «случайных». 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характеристика по‑разному описывает центр и разброс данных: среднее — общий уровень, медиана — типичное значение по порядку, мода — самое частое, размах — величину крайних значений.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чисел можно «прочитать» по‑разному: центр данных фиксируют средним/медианой/модой, а крайние значения — размахом.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статистические характеристики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статистики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среднее выше типичных значений, потому что большие крайние числа тянут его вверх.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школьного курса, набор: 3, 5, 5, 7, 10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статистических характеристик на одном наборе данных
</a:t>
            </a:r>
            <a:endParaRPr lang="en-US" sz="164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 мода указывают на наиболее характерный результат (5), а размах подчёркивает заметную разницу между минимальным и максимальным значениями.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находят как сумму всех значений, делённую на их количество. Для 4, 5, 5, 3, 4 среднее равно 4,2.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статистики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удобно для общего обзора уровня, но может искажаться из‑за сильных крайних значений
</a:t>
            </a:r>
            <a:endParaRPr lang="en-US" sz="14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 мода как устойчивые показатели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— граница «пополам»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упорядоченный ряд на две равные части. Она слабо реагирует на крайние значения, поэтому хорошо подходит, когда в данных встречаются выбросы или сильная асимметрия.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«редким» крайностям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данные несимметричны, медиана и мода дают более понятную картину, чем среднее. Для набора 2, 2, 3, 8, 15 медиана 3, а мода 2.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— самый типичный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показывает значение, которое встречается чаще всего. Её особенно удобно использовать, когда нужно понять «что бывает чаще всего» — например, какой балл встречается наиболее регулярно.
</a:t>
            </a:r>
            <a:endParaRPr lang="en-US" sz="12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позволяет увидеть форму распределения: где сосредоточено большинство и есть ли смещение к высоким или низким баллам.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интервалов 0–39, 40–59, 60–79, 80–100 (без точных частот)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результатов по интервалам
</a:t>
            </a:r>
            <a:endParaRPr lang="en-US" sz="239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 интервале 60–79 означает, что основная часть класса располагается в средней зоне успеваемости.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набора могут иметь одно и то же среднее, но выглядеть по‑разному по однородности. Разница проявляется не в «центре», а в том, насколько значения удалены друг от друга.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данных: почему одинаковое среднее бывает обманчивым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описывают размахом, дисперсией и стандартным отклонением. Чем больше эти величины, тем сильнее данные «расползаются» вокруг типичного значения и тем меньше однородность группы.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важно при сравнении классов или команд: один и тот же средний балл не гарантирует одинаковое качество подготовки у всех учеников и не отражает различия в стабильности результатов.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отклонений от среднего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2, 4, 4, 6, 8. Среднее равно 4,8. Отклонения: −2,8; −0,8; −0,8; 1,2; 3,2. Квадраты отклонений: 7,84; 0,64; 0,64; 1,44; 10,24.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отклонения усиливаются при возведении в квадрат, поэтому они сильнее влияют на меру разброса, чем значения рядом со средним.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из школьной темы по дисперсии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Дисперсия и стандартное отклонение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Дисперсия показывает, насколько сильно значения отклоняются от среднего арифметического в среднем. Её находят как среднее значение квадратов отклонений, поэтому редкие большие ошибки «весомее» малы.
</a:t>
            </a:r>
            <a:endParaRPr lang="en-US" sz="1173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отклонение — это квадратный корень из дисперсии. Оно возвращает разброс к исходной шкале измерения, поэтому результаты проще интерпретировать при сравнении оценок, времени или роста.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стандартное отклонение велико, наблюдения заметно «разбросаны» вокруг центра: в группе много неоднородности. Если оно мало, значения группируются плотнее, и выводы об устойчивости набора данных надёжнее.
</a:t>
            </a:r>
            <a:endParaRPr lang="en-US" sz="1173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корректных сравнений стандартное отклонение удобно использовать именно в одной шкале измерения. Тогда оно помогает оценить, насколько результаты класса или группы стабильны, даже когда средние значения похожи.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данных к статистическому выводу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 работа с данными в информатике: превращаем «сырьё» в обоснованный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выброс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— это значение, которое заметно отличается от большинства остальных. Даже одно экстремальное число способно сдвинуть среднее арифметическое, но обычно почти не меняет медиану, потому что медиана «держится» середины.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 искажение результата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страдает среднее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удобно сравнивать два ряда: общий вид распределения и положение медианы рядом с «выделенным» экстремумом. Это напоминает, что перед выводами нужно проверить подозрительные значения и исключить ошибки измерения.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малом числе испытаний доли могут заметно «гулять», а с ростом числа попыток наблюдения обычно приближаются к 50% и 50%.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вероятность для честной монеты (школьный курс математики)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как часть статистических расчётов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или кольцевая диаграмма делает вероятности наглядными: вместо «ощущений» вы опираетесь на доли, связанные с моделью случайности.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показывает, как часто событие случается в наблюдениях. Она служит мостом от эксперимента к оценке вероятности.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 условию: событие произошло 18 раз из 30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доля благоприятных исходов составляет 60% от всех испытаний.
</a:t>
            </a:r>
            <a:endParaRPr lang="en-US" sz="15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класса А выше среднего, что намекает на возможную асимметрию распределения баллов. В классе Б меньший σ указывает на более ровные результаты.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Класс А (72; 74; 8) и Класс Б (70; 70; 3)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классов по результатам теста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средний балл отличается незначительно, именно стандартное отклонение помогает оценить стабильность подготовки. Вывод о «сильнее» корректнее делать по комбинации характеристик.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описывает связь между двумя признаками, например временем подготовки и результатом теста. При положительной корреляции с ростом одного показателя часто растёт и другой, но связь бывает разной силы.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и осторожность в выводах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корреляция не доказывает причинно-следственную связь. Даже заметная закономерность может быть следствием третьих факторов — привычек подготовки, сложности вариантов или базового уровня знаний.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данных это особенно актуально: на баллы влияет не только время, но и качество работы с заданиями, режим, самочувствие и то, какие темы повторяли. Поэтому выводы нужно формулировать 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640276"/>
            <a:ext cx="4821300" cy="2304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помогают описывать центр данных, разброс и доли событий. Формулы ниже используют в школьных задачах по алгебре и информатике.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дают разные «линзы» одного и того же набора: центр, устойчивость и доли. Для надёжного вывода показатели лучше рассматривать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статистических расчётов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информатики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статистики в жизни и информатике
</a:t>
            </a:r>
            <a:endParaRPr lang="en-US" sz="2529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Успеваемость и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расчёты помогают сравнивать классы и группы: смотреть средние, медианы и разброс, выявлять неравномерность и аномалии. Это делает обсуждение успеваемости предметным и проверяемым.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статистика используется для анализа достижений, стабильности результатов и динамики по сериям стартов. По разбросу проще понять, кто выступает ровно, а кто — «рывками».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показатели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собирают измерения пациентов, средние значения без разброса часто вводят в заблуждение. Дисперсия и стандартное отклонение помогают оценить вариативность и надёжность выводов.
</a:t>
            </a:r>
            <a:endParaRPr lang="en-US" sz="1112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таблицах и базах данных статистика применяется для обобщений, поиска ошибок и проверки гипотез на наблюдениях. Так легче находить несоответствия и аргументировать решения числами.
</a:t>
            </a:r>
            <a:endParaRPr lang="en-US" sz="9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соединяет описание центра, оценку разброса и работу с вероятностью. Среднее, медиана, мода, дисперсия и стандартное отклонение дают разные ракурсы набора, а точный вывод рождается из их совместного анализа и контроля качества данных.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статистика делает данные осмысленными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2026-05-14T12:41:02Z</dcterms:created>
  <dcterms:modified xsi:type="dcterms:W3CDTF">2026-05-14T12:41:02Z</dcterms:modified>
</cp:coreProperties>
</file>