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Personal Identification: как люди представляются по-английски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представляться, задавать вопросы и безопасно говорить о себе.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5994" y="360000"/>
            <a:ext cx="233201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5 классу нужна тема личной информации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информация помогает знакомиться, отвечать на уроке, заполнять анкеты и общаться в школьных сервисах. На английском это основа первых диалогов и коротких сообщений вежливого общения.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37" y="1180978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6762" y="1180978"/>
            <a:ext cx="406350" cy="46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085978"/>
            <a:ext cx="34830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07737" y="3085978"/>
            <a:ext cx="464400" cy="46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слова по теме личной информации
</a:t>
            </a:r>
            <a:endParaRPr lang="en-US" sz="2865" dirty="0"/>
          </a:p>
        </p:txBody>
      </p:sp>
      <p:sp>
        <p:nvSpPr>
          <p:cNvPr id="12" name="Text 2"/>
          <p:cNvSpPr txBox="1"/>
          <p:nvPr/>
        </p:nvSpPr>
        <p:spPr>
          <a:xfrm>
            <a:off x="559829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name и surname/last name нужны, чтобы назвать себя правильно. В коротком ответе достаточно сказать My name is…, а при заполнении анкеты важно не перепутать имя и фамилию.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59646" y="1703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и фамилия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906354" y="2249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Age, class и number помогают сообщить, сколько вам лет и в каком вы классе. Для 5 класса особенно полезны короткие конструкции I am 11 и I am in Grade 5.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906171" y="1697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класс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59829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Country и city позволяют рассказать, откуда вы и где живёте. Такие слова часто появляются в знакомстве, когда нужно сказать I’m from Russia или I live in Kazan.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59646" y="360853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и город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906354" y="4154850"/>
            <a:ext cx="367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tall, short, kind, friendly, funny и smart помогают кратко описать человека. Их удобно использовать в устном ответе о себе или однокласснике без длинного текста.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906171" y="3602050"/>
            <a:ext cx="367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 внешность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9501" y="1276225"/>
            <a:ext cx="2712498" cy="3495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мини-анкета на английском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7795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анкете чаще всего встречаются Name, Surname, Age, Country, City, School, Favourite subject и Hobby. Эти строки помогают быстро собрать базовую информацию о человеке.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7792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анкеты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31700" y="1951375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вопросов в анкете удобно писать развернутые фразы: I am 11, I am from Russia, I go to school, My favourite subject is English. Так ответ выглядит понятнее.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31675" y="1432425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ответы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795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нужно вписать только одно слово или число: имя, страну, возраст. Важно читать задание внимательно и не добавлять лишние слова, если формат анкеты этого не требует.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7792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3331700" y="3772244"/>
            <a:ext cx="2498100" cy="9052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изображение школьной анкеты с крупными английскими подписями и пустыми строками для заполнения. Такой визуальный пример помогает быстрее запомнить структуру формы.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331675" y="3253294"/>
            <a:ext cx="2498100" cy="3546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показать на картинке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863276"/>
            <a:ext cx="4684800" cy="260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данные: английские слова и русские соответствия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показывает самые нужные слова для первого рассказа о себе на английском.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образуют базовый набор для знакомства, анкеты и короткого устного ответа о себе.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презентации по теме Personal Identification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представить себя на английском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 устного знакомства и короткого письма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6525" y="457200"/>
            <a:ext cx="4577400" cy="13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о личности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4662825" y="22116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is your name? задаёт самое первое знакомство. Ответ строится просто: My name is Anna. Для 5 класса важно говорить чётко и не забывать форму is.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62826" y="19897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662825" y="29612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How old are you? и Where are you from? требуют короткого, но полного ответа. Обычно говорят I am 11 и I am from Russia, без лишних слов.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662826" y="27393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 место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62825" y="371091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school do you go to? помогает назвать школу, а What is your favourite subject? — любимый предмет. Ответы лучше строить по образцу I go to… и My favourite subject is…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62826" y="348901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предмет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62825" y="4460562"/>
            <a:ext cx="41226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английского в 5 классе полезно различать две модели: развернутый ответ с I am и короткий ответ без повторов, если задание этого не требует. Это делает речь естественной.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662826" y="4238662"/>
            <a:ext cx="4122600" cy="1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ответы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фразы чаще всего нужны на уроке английского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классе звучат фразы для знакомства и вопросов, потому что именно они запускают короткий диалог.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нужные выражения связаны с началом общения: представлением, вопросами и вежливым ответом.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фраз из темы Personal Identification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4444" y="1279025"/>
            <a:ext cx="3429012" cy="350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3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личная информация и школьное общение
</a:t>
            </a:r>
            <a:endParaRPr lang="en-US" sz="2443" dirty="0"/>
          </a:p>
        </p:txBody>
      </p:sp>
      <p:sp>
        <p:nvSpPr>
          <p:cNvPr id="11" name="Text 2"/>
          <p:cNvSpPr txBox="1"/>
          <p:nvPr/>
        </p:nvSpPr>
        <p:spPr>
          <a:xfrm>
            <a:off x="545600" y="1631251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 безопасно сообщать имя, возраст и любимый предмет. Это обычная учебная информация, которая нужна для знакомства, парной работы и заполнения школьных заданий.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545600" y="1314875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назвать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5600" y="2554617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Адрес, номер телефона и данные документов относятся к личной и конфиденциальной информации. Их нельзя размещать в интернете или отправлять незнакомым людям.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45600" y="2238242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нельзя публиковать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45600" y="3477984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Пароль нельзя сообщать даже знакомым, а чужие фотографии нельзя пересылать без разрешения. Такие правила защищают личные данные и помогают избегать неприятных ситуаций.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545600" y="3161608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 и фото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45600" y="4401350"/>
            <a:ext cx="4442400" cy="43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в сети и в школе помогает общаться уверенно, но без риска. Лучше делиться только тем, что действительно нужно для учёбы и знакомства.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45600" y="4084974"/>
            <a:ext cx="45291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правила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endParaRPr lang="en-US" sz="9700" dirty="0"/>
          </a:p>
        </p:txBody>
      </p:sp>
      <p:sp>
        <p:nvSpPr>
          <p:cNvPr id="6" name="Text 2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чисел достаточно, чтобы назвать возраст, класс и основные данные о себе.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1878100"/>
            <a:ext cx="3504600" cy="257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теме личной информации числа помогают отвечать на вопросы, читать анкеты и говорить о классе без ошибок.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360000" y="4534050"/>
            <a:ext cx="3567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Personal Identification для 5 класса
</a:t>
            </a:r>
            <a:endParaRPr lang="en-US" sz="11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605207"/>
            <a:ext cx="4684800" cy="22872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 формы глагола to be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форма to be меняется в зависимости от местоимения. Это основа коротких предложений о себе, друзьях и одноклассниках.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английского языка для 5 класса.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 to be помогает строить простые личные фразы без ошибок и делает речь понятной в знакомстве и описании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заполнить простую анкету на английском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983413"/>
            <a:ext cx="8424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заполнении школьной анкеты и проверке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описание внешности и характера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3686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описания человека в 5 классе чаще всего используют короткие слова: tall, short, slim, kind, funny, friendly, clever. Они легко запоминаются и подходят для устных ответов на уроке.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3685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прилагательные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957715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по теме personal identification помогают не только рассказать о внешности, но и описать характер одноклассника вежливо, просто и без сложных грамматических конструкций.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957700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 общения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4817440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личном описании не нужен длинный текст. Обычно хватает 2–3 признаков, чтобы отличить одного человека от другого и сделать ответ понятным для собеседника.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817425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двух признаков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677152" y="2582800"/>
            <a:ext cx="1715340" cy="18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обычно строится по модели He is tall, She is kind, I am friendly. Такие фразы помогают быстро сказать главное и не перегружать ответ лишними деталями.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677138" y="1747250"/>
            <a:ext cx="1715340" cy="6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способы представления себя бывают в школе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информация о себе используется по-разному: где-то важна речь, где-то — аккуратное написание имени и фамилии.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ученики представляют себя устно и в паре; письменные форматы нужны реже, но особенно полезны для отработки spelling.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школьных форм общения для уроков английского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75" y="1172647"/>
            <a:ext cx="3008700" cy="15542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454850" y="1172647"/>
            <a:ext cx="3008700" cy="155429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820250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первых ответов ученики обычно добавляют Nice to meet you! и Nice to meet you too! Эти реплики показывают дружелюбие и уважение. В классе такой мини-диалог легко разыграть у доски или за партой, чтобы потренировать порядок вопросов и ответов.
</a:t>
            </a:r>
            <a:endParaRPr lang="en-US" sz="1179" dirty="0"/>
          </a:p>
        </p:txBody>
      </p:sp>
      <p:sp>
        <p:nvSpPr>
          <p:cNvPr id="9" name="Text 2"/>
          <p:cNvSpPr txBox="1"/>
          <p:nvPr/>
        </p:nvSpPr>
        <p:spPr>
          <a:xfrm>
            <a:off x="4820225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разговор после знакомства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594725" y="3584225"/>
            <a:ext cx="2763000" cy="11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начинается с улыбки и короткого приветствия. Один ученик спрашивает: What is your name? Собеседник отвечает: My name is… Затем звучат вопросы How old are you? и Where are you from? Такой диалог помогает быстро начать общение без сложных фраз.
</a:t>
            </a:r>
            <a:endParaRPr lang="en-US" sz="1179" dirty="0"/>
          </a:p>
        </p:txBody>
      </p:sp>
      <p:sp>
        <p:nvSpPr>
          <p:cNvPr id="11" name="Text 4"/>
          <p:cNvSpPr txBox="1"/>
          <p:nvPr/>
        </p:nvSpPr>
        <p:spPr>
          <a:xfrm>
            <a:off x="1594700" y="2845747"/>
            <a:ext cx="27630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знакомство у парты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знакомства в классе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575" y="1545710"/>
            <a:ext cx="410550" cy="46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6425" y="1572310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425" y="3278960"/>
            <a:ext cx="468000" cy="46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5850" y="3278960"/>
            <a:ext cx="468000" cy="46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Орфография личных данных: заглавные буквы и spelling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485850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Имена, фамилии, названия стран, городов и языков в английском пишутся с большой буквы. Это правило особенно важно в анкетах, списках учеников и коротких сообщениях.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1073900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Заглавные буквы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766425" y="215594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часто называют по буквам, чтобы избежать ошибок: A-N-N-A. Такое spelling помогает правильно записать личные данные и проверить, что собеседник услышал всё точно.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354475" y="154571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буквам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4766425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5 класса полезны диктанты на имена и страны. Небольшие упражнения развивают внимательность, помогают запомнить написание и делают заполнение анкет быстрее и увереннее.
</a:t>
            </a:r>
            <a:endParaRPr lang="en-US" sz="1300" dirty="0"/>
          </a:p>
        </p:txBody>
      </p:sp>
      <p:sp>
        <p:nvSpPr>
          <p:cNvPr id="17" name="Text 6"/>
          <p:cNvSpPr txBox="1"/>
          <p:nvPr/>
        </p:nvSpPr>
        <p:spPr>
          <a:xfrm>
            <a:off x="5354475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тренировка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5850" y="3888592"/>
            <a:ext cx="3893100" cy="7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ошибка в букве может изменить слово или сделать имя непонятным. Поэтому в заданиях нужно внимательно переписывать фамилию, имя и название страны без пропусков.
</a:t>
            </a:r>
            <a:endParaRPr lang="en-US" sz="1300" dirty="0"/>
          </a:p>
        </p:txBody>
      </p:sp>
      <p:sp>
        <p:nvSpPr>
          <p:cNvPr id="19" name="Text 8"/>
          <p:cNvSpPr txBox="1"/>
          <p:nvPr/>
        </p:nvSpPr>
        <p:spPr>
          <a:xfrm>
            <a:off x="1073900" y="3278360"/>
            <a:ext cx="3213000" cy="4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запись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183634"/>
            <a:ext cx="4684800" cy="1963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 и небезопасно: личная информация в сети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 личная информация подходит для публикации или отправки в чат. Важно различать обычные учебные сведения и конфиденциальные данные.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можно делиться только обычной учебной информацией; адрес, пароли и документы нужно оставлять закрытыми.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цифровой безопасности для 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при знакомстве на английском
</a:t>
            </a:r>
            <a:endParaRPr lang="en-US" sz="2244" dirty="0"/>
          </a:p>
        </p:txBody>
      </p:sp>
      <p:sp>
        <p:nvSpPr>
          <p:cNvPr id="10" name="Text 2"/>
          <p:cNvSpPr txBox="1"/>
          <p:nvPr/>
        </p:nvSpPr>
        <p:spPr>
          <a:xfrm>
            <a:off x="5142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 — забыть глагол to be в коротком предложении. Правильно: I am 11 years old, I am from Russia. Без этого фраза звучит незавершённо и грамматически неверно.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5142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to be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142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смешивают I am и My name is. Это разные способы представления себя: один сообщает имя, другой — возраст, страну или другие сведения. Их нужно использовать по смыслу.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142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формулах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4916847" y="1884175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важно сохранять привычный порядок слов. Ошибка My name Anna исправляется так: My name is Anna. Для 5 класса полезно запоминать готовый образец целиком.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916844" y="1461304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порядок слов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4916847" y="3607027"/>
            <a:ext cx="37644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Неправильное написание имени или страны мешает понять ответ. Поэтому стоит проверять spelling, заглавные буквы и окончания слов, особенно в анкетах и коротких письменных заданиях.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4916844" y="3184155"/>
            <a:ext cx="37644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написании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уверенно говорить о себе по-английски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появляется не из длинных текстов, а из регулярного повторения коротких фраз, чисел и вопросов в знакомых учебных ситуациях.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важнее всего базовые конструкции, числа до 20 и несколько устойчивых вопросов: именно они чаще всего нужны в знакомстве.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Методическое обобщение по теме Personal Identification для 5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Personal Identification учит кратко и точно говорить о себе: назвать имя, возраст, страну, школу и интересы. Если помнить to be, spelling и правила безопасности, общение получается уверенным и в классе, и онлайн.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простые фразы делают личное представление понятным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2026-05-30T11:39:53Z</dcterms:created>
  <dcterms:modified xsi:type="dcterms:W3CDTF">2026-05-30T11:39:53Z</dcterms:modified>
</cp:coreProperties>
</file>