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наречий по значению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уточняют действие, место, время и другие признаки.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что важно знать заранее
</a:t>
            </a:r>
            <a:endParaRPr lang="en-US" sz="2102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 изменяется и чаще всего уточняет глагол, а также прилагательное или другое наречие. Его значение удобно определять по вопросу: как? где? когда? почему? зачем? насколько?.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этого разряда отвечают на вопрос как? и показывают, каким образом совершается действие: быстро, тихо, осторожно, весело. Они помогают передать точность и выразительность речи.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действия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такие слова часто стоят рядом с глаголами речи: говорил тихо, отвечал уверенно, шептал вполголоса. Они показывают не только действие, но и его манеру.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интонация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 особенно часто встречаются в описании движения и работы: бежал быстро, двигался осторожно, выполнил задание аккуратно. Они делают описание живым и понятным.
</a:t>
            </a:r>
            <a:endParaRPr lang="en-US" sz="956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труд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таких наречий фраза звучала бы менее ясно. С их помощью можно точно показать настроение, темп, аккуратность или уверенность действия, не увеличивая предложение лишними словами.
</a:t>
            </a:r>
            <a:endParaRPr lang="en-US" sz="977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отвечают на вопрос где? и помогают понять, в какой точке находится действие или предмет. Они особенно важны в описаниях обстановки, маршрута и расположения объектов.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направлено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типа туда, вверх, домой, направо показывают направление движения. Благодаря им читатель сразу видит, куда перемещается герой и как меняется положение в пространстве.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начинается путь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откуда? помогают обозначить исходную точку: издалека, сверху, отсюда. Это удобно в рассказах о пути, прогулке, путешествии или перемещении по школе и дому.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наглядность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делают текст более наглядным. Они помогают не путать расположение предметов и лучше представлять, где именно происходит событие: здесь, рядом, слева или внизу.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вопросы чаще всего помогают распознавать значение наречия в предложении.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соответствуют группам наречий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распределению видно, что наречия образа действия встречаются чаще других, а группы причины и цели — реже.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наречий по значению, составлено по материалам школьного курса русского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могут указывать на уже завершённое действие. Слова вчера, давно, недавно помогают связать событие с прошлым и выстроить рассказ последовательно.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 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сегодня, теперь, сейчас показывают, что действие происходит в момент речи или относится к настоящему. Это делает сообщение точным и понятным.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 и скоро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завтра, скоро, потом обозначают будущее время. Они помогают заранее показать, что событие ещё предстоит, или что оно произойдёт после другого.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и иногда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всегда, иногда, часто, редко передают повторяемость действия. Они не называют один момент, а показывают, как регулярно происходит событие в течение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984" y="1531350"/>
            <a:ext cx="3484432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наречий и их вопросы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наречий по значению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вопрос, значение и пример наречия.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вопрос к слову: именно он помогает определить группу и не смешивать близкие по звучанию наречия.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причины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произошло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причины отвечают на вопрос почему? и объясняют основание действия. Они помогают понять, из-за чего человек поступил именно так, а не иначе.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 сгоряча, поневоле, неспроста, понапрасну, случайно. Они редко встречаются в обычной речи, но часто важны для точного объяснения события.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рассуждении такие наречия помогают связать поступок с причиной. Благодаря им можно показать, что событие не случайно, а имеет объяснимое основание.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важно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литературных героев наречия причины помогают лучше понять мотивы поступков. Это особенно полезно, когда нужно объяснить, почему действие было совершено.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группу наречия в предложении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анализа: от нахождения слова до определения его значения по вопросу и роли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цели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зачем?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цели отвечают на вопрос зачем? и показывают, ради чего совершается действие. Они помогают отличить случайный поступок от намеренного и осознанного.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разряда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нарочно, специально, умышленно, назло. Эти слова прямо указывают на намерение человека и часто встречаются в рассказах о поступках и конфликтах.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объясняет, с какой целью выполнено действие, значит, перед нами наречие цели. Такой признак легко заметить в ситуациях, где важно понять замысел героя.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чаще
</a:t>
            </a:r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цели полезны в текстах о правилах поведения, школьных недоразумениях и литературных эпизодах. Они помогают точнее оценить мотивы человека и смысл его поступка.
</a:t>
            </a:r>
            <a:endParaRPr lang="en-US" sz="12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коридоре прозвенел слишком громкий звонок, и несколько учеников сразу закрыли уши. Наречие «слишком» не называет звук, а показывает его чрезмерную силу. Оно помогает понять, что признак выражен больше нормы и вызывает заметную реакцию.
</a:t>
            </a:r>
            <a:endParaRPr lang="en-US" sz="989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громкий звонок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лежал почти готовый проект: осталось только проверить пару деталей и подписать титульный лист. Наречие «почти» ослабляет значение признака и показывает, что действие близко к завершению, но ещё не закончено.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готовый проект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 классе стало очень тихо, и даже страницы учебника перелистывали осторожно. Наречие «очень» усиливает признак, делая описание ярче. Такие слова особенно хорошо работают рядом с прилагательными и другими наречиями.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тихий вечер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меры и степени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ответах и сочинениях встречаются короткие, привычные слова, которые помогают быстро уточнить действие, признак, время и место.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наречия чаще всего встречаются в школьной речи
</a:t>
            </a:r>
            <a:endParaRPr lang="en-US" sz="2334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наречия оценки, действия и времени: они чаще всего нужны для ясного и связного высказывания.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 типичным примерам из школьной речи; данные иллюстративные, не статистические.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63" y="1594171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87" y="3955771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какими частями речи связаны наречия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часто уточняет действие: пишет быстро, отвечает спокойно, идёт медленно. Оно показывает, как именно совершается действие, и делает предложение точнее, живее и понятнее для слушателя или читателя.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глаголом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усиливать или ослаблять признак предмета: очень интересный, слишком громкий, почти новый. В таких сочетаниях оно помогает передать оценку и степень проявления признака без лишних слов.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прилагательным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способно уточнять другое наречие: совсем рядом, крайне редко, почти всегда. Это показывает, что оно не называет предмет, а добавляет новый оттенок смысла к уже имеющемуся признаку.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другим наречием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спутать с другими частями речи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школьным примерам.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значение слова по вопросу и по тому, что оно уточняет в предложении.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по виду слово может относиться к разным частям речи; решающими остаются вопрос и роль в 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наречий в одном предложении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«сегодня» показывает, когда происходит действие. Оно задаёт временной фон и помогает сразу понять, к какому дню относится сообщение.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образ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«быстро» отвечает на вопрос как? и рассказывает, каким был способ движения. Без него предложение стало бы менее точным и менее наглядным.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место и 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«домой» указывает направление движения, а «очень» показывает силу чувства или усталости. Вместе они делают высказывание более подробным и выразительным.
</a:t>
            </a:r>
            <a:endParaRPr lang="en-US" sz="1367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одной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предложении несколько наречий могут работать сразу на разные значения. Поэтому короткая фраза способна передать и время, и действие, и место, и оценку.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отвечает за свой смысловой оттенок и помогает сделать высказывание точным, а не общим.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уточняет каждая группа наречий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тесная связь у наречий образа действия с глаголом; остальные группы добавляют обстоятельства, причину, цель и оценку.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школьной классификации наречий по значению.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разряда наречия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на форму, а не на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слово определяют по внешнему виду. Между тем важнее задать вопрос и понять, что именно это слово уточняет в предложении.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место с 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«домой» иногда принимают за имя существительное. Но если оно отвечает на вопрос куда? , то перед нами наречие места, а не название предмета.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степень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«очень» не называет признак само по себе. Оно только показывает его силу, поэтому относится к наречиям меры и степени.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набор букв может вести себя по-разному в предложении. Контекст помогает понять, к какой группе относится слово и какую роль оно выполняет.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разряд наречия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работы на уроке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речи нужны разные группы наречий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сразу указать, когда, где и как произошло действие. Благодаря этому сообщение становится конкретным и не требует длинных пояснений.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причин и целей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причины и цели объясняют поступки и намерения. Они особенно важны в рассказах, где нужно показать, почему герой сделал именно так.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меры и степени позволяют усилить или ослабить признак. С их помощью легко передать впечатление, сравнение и отношение говорящего к предмету.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Связная устная и письменная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наречия соединяют предложения и делают текст плавным. Они помогают отвечать кратко и точно, а в письме — строить подробное и понятное высказывание.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маленькое слово с большой ролью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наречий по значению помогают видеть в слове не только форму, но и смысл. Если уверенно задавать вопрос, можно быстро определить разряд и точнее выразить мысль.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2026-05-28T16:47:24Z</dcterms:created>
  <dcterms:modified xsi:type="dcterms:W3CDTF">2026-05-28T16:47:24Z</dcterms:modified>
</cp:coreProperties>
</file>